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65" r:id="rId4"/>
    <p:sldId id="271" r:id="rId5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881" autoAdjust="0"/>
  </p:normalViewPr>
  <p:slideViewPr>
    <p:cSldViewPr>
      <p:cViewPr varScale="1">
        <p:scale>
          <a:sx n="82" d="100"/>
          <a:sy n="82" d="100"/>
        </p:scale>
        <p:origin x="1236" y="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609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628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953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5771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5011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625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992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422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43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361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258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80701D4-D0A3-401F-8B6E-BBBE81024170}"/>
              </a:ext>
            </a:extLst>
          </p:cNvPr>
          <p:cNvGrpSpPr/>
          <p:nvPr/>
        </p:nvGrpSpPr>
        <p:grpSpPr>
          <a:xfrm>
            <a:off x="730250" y="254000"/>
            <a:ext cx="12061825" cy="9091613"/>
            <a:chOff x="730250" y="254000"/>
            <a:chExt cx="12061825" cy="9091613"/>
          </a:xfrm>
        </p:grpSpPr>
        <p:grpSp>
          <p:nvGrpSpPr>
            <p:cNvPr id="577" name="グループ化 1">
              <a:extLst>
                <a:ext uri="{FF2B5EF4-FFF2-40B4-BE49-F238E27FC236}">
                  <a16:creationId xmlns:a16="http://schemas.microsoft.com/office/drawing/2014/main" id="{FBABF36D-1399-42DB-8CE1-D46FC9EB5E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85226" y="6390924"/>
              <a:ext cx="2735763" cy="2890717"/>
              <a:chOff x="3338513" y="5475288"/>
              <a:chExt cx="812800" cy="858837"/>
            </a:xfrm>
          </p:grpSpPr>
          <p:sp>
            <p:nvSpPr>
              <p:cNvPr id="579" name="Freeform 188">
                <a:extLst>
                  <a:ext uri="{FF2B5EF4-FFF2-40B4-BE49-F238E27FC236}">
                    <a16:creationId xmlns:a16="http://schemas.microsoft.com/office/drawing/2014/main" id="{F0139E4A-3883-407E-B796-08813368D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Freeform 189">
                <a:extLst>
                  <a:ext uri="{FF2B5EF4-FFF2-40B4-BE49-F238E27FC236}">
                    <a16:creationId xmlns:a16="http://schemas.microsoft.com/office/drawing/2014/main" id="{D22D7233-FF46-488B-A6BC-92EE2A8C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6" name="Freeform 190">
                <a:extLst>
                  <a:ext uri="{FF2B5EF4-FFF2-40B4-BE49-F238E27FC236}">
                    <a16:creationId xmlns:a16="http://schemas.microsoft.com/office/drawing/2014/main" id="{FC5D29EA-A271-4385-B90E-8645D12B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7" name="Freeform 191">
                <a:extLst>
                  <a:ext uri="{FF2B5EF4-FFF2-40B4-BE49-F238E27FC236}">
                    <a16:creationId xmlns:a16="http://schemas.microsoft.com/office/drawing/2014/main" id="{2BDF1C05-2A04-4BB4-9CE1-1E885E4DA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8" name="Freeform 192">
                <a:extLst>
                  <a:ext uri="{FF2B5EF4-FFF2-40B4-BE49-F238E27FC236}">
                    <a16:creationId xmlns:a16="http://schemas.microsoft.com/office/drawing/2014/main" id="{BF48FA40-685C-4693-B482-24ED3B1B8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9" name="Freeform 193">
                <a:extLst>
                  <a:ext uri="{FF2B5EF4-FFF2-40B4-BE49-F238E27FC236}">
                    <a16:creationId xmlns:a16="http://schemas.microsoft.com/office/drawing/2014/main" id="{616A8708-2EE2-4E31-9254-F93010F45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0" name="Freeform 194">
                <a:extLst>
                  <a:ext uri="{FF2B5EF4-FFF2-40B4-BE49-F238E27FC236}">
                    <a16:creationId xmlns:a16="http://schemas.microsoft.com/office/drawing/2014/main" id="{58C2E876-E75C-4156-9F89-60D774BDB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1" name="Freeform 195">
                <a:extLst>
                  <a:ext uri="{FF2B5EF4-FFF2-40B4-BE49-F238E27FC236}">
                    <a16:creationId xmlns:a16="http://schemas.microsoft.com/office/drawing/2014/main" id="{2EE89564-9BAA-45B5-BC42-C770A232B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2" name="Freeform 196">
                <a:extLst>
                  <a:ext uri="{FF2B5EF4-FFF2-40B4-BE49-F238E27FC236}">
                    <a16:creationId xmlns:a16="http://schemas.microsoft.com/office/drawing/2014/main" id="{1116CC3B-A895-4C95-98A0-376180C44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3" name="Freeform 197">
                <a:extLst>
                  <a:ext uri="{FF2B5EF4-FFF2-40B4-BE49-F238E27FC236}">
                    <a16:creationId xmlns:a16="http://schemas.microsoft.com/office/drawing/2014/main" id="{5C71E3D3-9B57-44D4-8594-93B599005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C45E728-37EC-4E14-9AF5-D545969C308B}"/>
                </a:ext>
              </a:extLst>
            </p:cNvPr>
            <p:cNvGrpSpPr/>
            <p:nvPr/>
          </p:nvGrpSpPr>
          <p:grpSpPr>
            <a:xfrm>
              <a:off x="730250" y="254000"/>
              <a:ext cx="12061825" cy="9091613"/>
              <a:chOff x="730250" y="254000"/>
              <a:chExt cx="12061825" cy="9091613"/>
            </a:xfrm>
          </p:grpSpPr>
          <p:grpSp>
            <p:nvGrpSpPr>
              <p:cNvPr id="600" name="グループ化 1"/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601" name="Freeform 188"/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2" name="Freeform 189"/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3" name="Freeform 190"/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Freeform 191"/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Freeform 192"/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Freeform 193"/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7" name="Freeform 194"/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8" name="Freeform 195"/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9" name="Freeform 196"/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0" name="Freeform 197"/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81" name="グループ化 2"/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2061825" cy="9091613"/>
                <a:chOff x="730250" y="254000"/>
                <a:chExt cx="12061825" cy="9091613"/>
              </a:xfrm>
            </p:grpSpPr>
            <p:sp>
              <p:nvSpPr>
                <p:cNvPr id="3275" name="Freeform 8"/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6" name="Freeform 9"/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7" name="Freeform 10"/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8" name="Freeform 11"/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9" name="Freeform 12"/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0" name="Freeform 13"/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1" name="Freeform 14"/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2" name="Freeform 15"/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3" name="Freeform 16"/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4" name="Freeform 17"/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5" name="Freeform 18"/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6" name="Freeform 19"/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7" name="Freeform 20"/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8" name="Freeform 21"/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9" name="Freeform 22"/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0" name="Freeform 23"/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1" name="Freeform 24"/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2" name="Freeform 25"/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3" name="Freeform 26"/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4" name="Freeform 27"/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5" name="Freeform 28"/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6" name="Freeform 29"/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7" name="Freeform 30"/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8" name="Freeform 31"/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9" name="Freeform 32"/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0" name="Freeform 33"/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1" name="Freeform 34"/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2" name="Freeform 35"/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3" name="Freeform 36"/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4" name="Freeform 37"/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5" name="Freeform 38"/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6" name="Freeform 39"/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7" name="Freeform 40"/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8" name="Freeform 41"/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9" name="Freeform 42"/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0" name="Freeform 43"/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1" name="Freeform 44"/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2" name="Freeform 45"/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3" name="Freeform 46"/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4" name="Freeform 47"/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5" name="Freeform 48"/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6" name="Freeform 49"/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7" name="Freeform 50"/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8" name="Freeform 51"/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9" name="Freeform 52"/>
                <p:cNvSpPr>
                  <a:spLocks/>
                </p:cNvSpPr>
                <p:nvPr/>
              </p:nvSpPr>
              <p:spPr bwMode="auto">
                <a:xfrm>
                  <a:off x="11396663" y="4710113"/>
                  <a:ext cx="179387" cy="225425"/>
                </a:xfrm>
                <a:custGeom>
                  <a:avLst/>
                  <a:gdLst>
                    <a:gd name="T0" fmla="*/ 179387 w 113"/>
                    <a:gd name="T1" fmla="*/ 0 h 142"/>
                    <a:gd name="T2" fmla="*/ 0 w 113"/>
                    <a:gd name="T3" fmla="*/ 134938 h 142"/>
                    <a:gd name="T4" fmla="*/ 0 w 113"/>
                    <a:gd name="T5" fmla="*/ 225425 h 142"/>
                    <a:gd name="T6" fmla="*/ 179387 w 113"/>
                    <a:gd name="T7" fmla="*/ 134938 h 142"/>
                    <a:gd name="T8" fmla="*/ 179387 w 113"/>
                    <a:gd name="T9" fmla="*/ 0 h 1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3" h="142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113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0" name="Freeform 53"/>
                <p:cNvSpPr>
                  <a:spLocks/>
                </p:cNvSpPr>
                <p:nvPr/>
              </p:nvSpPr>
              <p:spPr bwMode="auto">
                <a:xfrm>
                  <a:off x="12250738" y="3990975"/>
                  <a:ext cx="450850" cy="360363"/>
                </a:xfrm>
                <a:custGeom>
                  <a:avLst/>
                  <a:gdLst>
                    <a:gd name="T0" fmla="*/ 360363 w 284"/>
                    <a:gd name="T1" fmla="*/ 0 h 227"/>
                    <a:gd name="T2" fmla="*/ 0 w 284"/>
                    <a:gd name="T3" fmla="*/ 223838 h 227"/>
                    <a:gd name="T4" fmla="*/ 0 w 284"/>
                    <a:gd name="T5" fmla="*/ 360363 h 227"/>
                    <a:gd name="T6" fmla="*/ 360363 w 284"/>
                    <a:gd name="T7" fmla="*/ 223838 h 227"/>
                    <a:gd name="T8" fmla="*/ 450850 w 284"/>
                    <a:gd name="T9" fmla="*/ 134938 h 227"/>
                    <a:gd name="T10" fmla="*/ 360363 w 284"/>
                    <a:gd name="T11" fmla="*/ 0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84" h="227">
                      <a:moveTo>
                        <a:pt x="227" y="0"/>
                      </a:moveTo>
                      <a:lnTo>
                        <a:pt x="0" y="141"/>
                      </a:lnTo>
                      <a:lnTo>
                        <a:pt x="0" y="227"/>
                      </a:lnTo>
                      <a:lnTo>
                        <a:pt x="227" y="141"/>
                      </a:lnTo>
                      <a:lnTo>
                        <a:pt x="284" y="85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1" name="Freeform 54"/>
                <p:cNvSpPr>
                  <a:spLocks/>
                </p:cNvSpPr>
                <p:nvPr/>
              </p:nvSpPr>
              <p:spPr bwMode="auto">
                <a:xfrm>
                  <a:off x="12566650" y="2325688"/>
                  <a:ext cx="225425" cy="449262"/>
                </a:xfrm>
                <a:custGeom>
                  <a:avLst/>
                  <a:gdLst>
                    <a:gd name="T0" fmla="*/ 179388 w 142"/>
                    <a:gd name="T1" fmla="*/ 0 h 283"/>
                    <a:gd name="T2" fmla="*/ 134938 w 142"/>
                    <a:gd name="T3" fmla="*/ 225425 h 283"/>
                    <a:gd name="T4" fmla="*/ 0 w 142"/>
                    <a:gd name="T5" fmla="*/ 449262 h 283"/>
                    <a:gd name="T6" fmla="*/ 225425 w 142"/>
                    <a:gd name="T7" fmla="*/ 449262 h 28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42" h="283">
                      <a:moveTo>
                        <a:pt x="113" y="0"/>
                      </a:moveTo>
                      <a:lnTo>
                        <a:pt x="85" y="142"/>
                      </a:lnTo>
                      <a:lnTo>
                        <a:pt x="0" y="283"/>
                      </a:lnTo>
                      <a:lnTo>
                        <a:pt x="142" y="283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2" name="Freeform 55"/>
                <p:cNvSpPr>
                  <a:spLocks/>
                </p:cNvSpPr>
                <p:nvPr/>
              </p:nvSpPr>
              <p:spPr bwMode="auto">
                <a:xfrm>
                  <a:off x="10361613" y="2551113"/>
                  <a:ext cx="1844675" cy="1844675"/>
                </a:xfrm>
                <a:custGeom>
                  <a:avLst/>
                  <a:gdLst>
                    <a:gd name="T0" fmla="*/ 44450 w 1162"/>
                    <a:gd name="T1" fmla="*/ 1484313 h 1162"/>
                    <a:gd name="T2" fmla="*/ 0 w 1162"/>
                    <a:gd name="T3" fmla="*/ 1844675 h 1162"/>
                    <a:gd name="T4" fmla="*/ 225425 w 1162"/>
                    <a:gd name="T5" fmla="*/ 1800225 h 1162"/>
                    <a:gd name="T6" fmla="*/ 360363 w 1162"/>
                    <a:gd name="T7" fmla="*/ 1439863 h 1162"/>
                    <a:gd name="T8" fmla="*/ 630238 w 1162"/>
                    <a:gd name="T9" fmla="*/ 1349375 h 1162"/>
                    <a:gd name="T10" fmla="*/ 854075 w 1162"/>
                    <a:gd name="T11" fmla="*/ 854075 h 1162"/>
                    <a:gd name="T12" fmla="*/ 1035050 w 1162"/>
                    <a:gd name="T13" fmla="*/ 763588 h 1162"/>
                    <a:gd name="T14" fmla="*/ 1035050 w 1162"/>
                    <a:gd name="T15" fmla="*/ 584200 h 1162"/>
                    <a:gd name="T16" fmla="*/ 1395413 w 1162"/>
                    <a:gd name="T17" fmla="*/ 628650 h 1162"/>
                    <a:gd name="T18" fmla="*/ 1530350 w 1162"/>
                    <a:gd name="T19" fmla="*/ 358775 h 1162"/>
                    <a:gd name="T20" fmla="*/ 1709738 w 1162"/>
                    <a:gd name="T21" fmla="*/ 358775 h 1162"/>
                    <a:gd name="T22" fmla="*/ 1844675 w 1162"/>
                    <a:gd name="T23" fmla="*/ 223838 h 1162"/>
                    <a:gd name="T24" fmla="*/ 1530350 w 1162"/>
                    <a:gd name="T25" fmla="*/ 223838 h 1162"/>
                    <a:gd name="T26" fmla="*/ 1169988 w 1162"/>
                    <a:gd name="T27" fmla="*/ 0 h 1162"/>
                    <a:gd name="T28" fmla="*/ 449263 w 1162"/>
                    <a:gd name="T29" fmla="*/ 1214438 h 1162"/>
                    <a:gd name="T30" fmla="*/ 44450 w 1162"/>
                    <a:gd name="T31" fmla="*/ 1484313 h 116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162" h="1162">
                      <a:moveTo>
                        <a:pt x="28" y="935"/>
                      </a:moveTo>
                      <a:lnTo>
                        <a:pt x="0" y="1162"/>
                      </a:lnTo>
                      <a:lnTo>
                        <a:pt x="142" y="1134"/>
                      </a:lnTo>
                      <a:lnTo>
                        <a:pt x="227" y="907"/>
                      </a:lnTo>
                      <a:lnTo>
                        <a:pt x="397" y="850"/>
                      </a:lnTo>
                      <a:lnTo>
                        <a:pt x="538" y="538"/>
                      </a:lnTo>
                      <a:lnTo>
                        <a:pt x="652" y="481"/>
                      </a:lnTo>
                      <a:lnTo>
                        <a:pt x="652" y="368"/>
                      </a:lnTo>
                      <a:lnTo>
                        <a:pt x="879" y="396"/>
                      </a:lnTo>
                      <a:lnTo>
                        <a:pt x="964" y="226"/>
                      </a:lnTo>
                      <a:lnTo>
                        <a:pt x="1077" y="226"/>
                      </a:lnTo>
                      <a:lnTo>
                        <a:pt x="1162" y="141"/>
                      </a:lnTo>
                      <a:lnTo>
                        <a:pt x="964" y="141"/>
                      </a:lnTo>
                      <a:lnTo>
                        <a:pt x="737" y="0"/>
                      </a:lnTo>
                      <a:lnTo>
                        <a:pt x="283" y="765"/>
                      </a:lnTo>
                      <a:lnTo>
                        <a:pt x="28" y="93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3" name="Freeform 56"/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4" name="Freeform 57"/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5" name="Freeform 58"/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6" name="Freeform 59"/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7" name="Freeform 60"/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8" name="Freeform 61"/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9" name="Freeform 62"/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0" name="Freeform 63"/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1" name="Freeform 64"/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2" name="Freeform 65"/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3" name="Freeform 66"/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4" name="Freeform 67"/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5" name="Freeform 68"/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6" name="Freeform 69"/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7" name="Freeform 70"/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8" name="Freeform 71"/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9" name="Freeform 72"/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0" name="Freeform 73"/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1" name="Freeform 74"/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2" name="Freeform 75"/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3" name="Freeform 76"/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4" name="Freeform 77"/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5" name="Freeform 78"/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6" name="Freeform 79"/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7" name="Freeform 80"/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8" name="Freeform 81"/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9" name="Freeform 82"/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0" name="Freeform 83"/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1" name="Freeform 84"/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2" name="Freeform 85"/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3" name="Freeform 86"/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4" name="Freeform 87"/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5" name="Freeform 88"/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6" name="Freeform 89"/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7" name="Freeform 90"/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8" name="Freeform 91"/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9" name="Freeform 92"/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0" name="Freeform 93"/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1" name="Freeform 94"/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2" name="Freeform 95"/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3" name="Freeform 96"/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4" name="Freeform 97"/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5" name="Freeform 98"/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6" name="Freeform 99"/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7" name="Freeform 100"/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8" name="Freeform 101"/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9" name="Freeform 102"/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0" name="Freeform 103"/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1" name="Freeform 104"/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2" name="Freeform 105"/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3" name="Freeform 106"/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4" name="Freeform 107"/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5" name="Freeform 108"/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6" name="Freeform 109"/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7" name="Freeform 110"/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8" name="Freeform 111"/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9" name="Freeform 112"/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0" name="Freeform 113"/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1" name="Freeform 114"/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2" name="Freeform 115"/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3" name="Freeform 116"/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4" name="Freeform 117"/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5" name="Freeform 118"/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6" name="Freeform 119"/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7" name="Freeform 120"/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8" name="Freeform 121"/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9" name="Freeform 122"/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0" name="Freeform 123"/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1" name="Freeform 124"/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2" name="Freeform 125"/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3" name="Freeform 126"/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4" name="Freeform 127"/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5" name="Freeform 128"/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6" name="Freeform 129"/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7" name="Freeform 130"/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8" name="Freeform 131"/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9" name="Freeform 132"/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0" name="Freeform 133"/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1" name="Freeform 134"/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2" name="Freeform 135"/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3" name="Freeform 136"/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4" name="Freeform 137"/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5" name="Freeform 138"/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6" name="Freeform 139"/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7" name="Freeform 140"/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8" name="Freeform 141"/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9" name="Freeform 142"/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0" name="Freeform 143"/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1" name="Freeform 144"/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2" name="Freeform 145"/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3" name="Freeform 146"/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4" name="Freeform 147"/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5" name="Freeform 148"/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6" name="Freeform 149"/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7" name="Freeform 150"/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8" name="Freeform 151"/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9" name="Freeform 152"/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0" name="Freeform 153"/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1" name="Freeform 154"/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2" name="Freeform 155"/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3" name="Freeform 156"/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4" name="Freeform 157"/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5" name="Freeform 158"/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6" name="Freeform 159"/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7" name="Freeform 160"/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8" name="Freeform 161"/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9" name="Freeform 162"/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0" name="Freeform 163"/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1" name="Freeform 164"/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2" name="Freeform 165"/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3" name="Freeform 166"/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4" name="Freeform 167"/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5" name="Freeform 168"/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6" name="Freeform 169"/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7" name="Freeform 170"/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8" name="Freeform 171"/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9" name="Freeform 172"/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0" name="Freeform 173"/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1" name="Freeform 174"/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2" name="Freeform 175"/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3" name="Freeform 176"/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4" name="Freeform 177"/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5" name="Freeform 178"/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6" name="Freeform 179"/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7" name="Freeform 180"/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8" name="Freeform 181"/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9" name="Freeform 182"/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0" name="Freeform 183"/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1" name="Freeform 184"/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2" name="Freeform 185"/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3" name="Freeform 186"/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4" name="Freeform 187"/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5" name="Freeform 198"/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6" name="Freeform 199"/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7" name="Freeform 200"/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8" name="Freeform 201"/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568" name="テキスト ボックス 567">
            <a:extLst>
              <a:ext uri="{FF2B5EF4-FFF2-40B4-BE49-F238E27FC236}">
                <a16:creationId xmlns:a16="http://schemas.microsoft.com/office/drawing/2014/main" id="{8CEF9637-8C1A-4572-BB08-1B1ECEB6E1DF}"/>
              </a:ext>
            </a:extLst>
          </p:cNvPr>
          <p:cNvSpPr txBox="1"/>
          <p:nvPr/>
        </p:nvSpPr>
        <p:spPr>
          <a:xfrm>
            <a:off x="9704941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</a:p>
        </p:txBody>
      </p:sp>
      <p:sp>
        <p:nvSpPr>
          <p:cNvPr id="569" name="テキスト ボックス 568">
            <a:extLst>
              <a:ext uri="{FF2B5EF4-FFF2-40B4-BE49-F238E27FC236}">
                <a16:creationId xmlns:a16="http://schemas.microsoft.com/office/drawing/2014/main" id="{C5291337-1ED9-43F3-A2BA-AEF7C60EA7C1}"/>
              </a:ext>
            </a:extLst>
          </p:cNvPr>
          <p:cNvSpPr txBox="1"/>
          <p:nvPr/>
        </p:nvSpPr>
        <p:spPr>
          <a:xfrm>
            <a:off x="9669663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70" name="直線コネクタ 569">
            <a:extLst>
              <a:ext uri="{FF2B5EF4-FFF2-40B4-BE49-F238E27FC236}">
                <a16:creationId xmlns:a16="http://schemas.microsoft.com/office/drawing/2014/main" id="{B9488284-66BE-4CC4-8392-DD3F9FF5A0B9}"/>
              </a:ext>
            </a:extLst>
          </p:cNvPr>
          <p:cNvCxnSpPr/>
          <p:nvPr/>
        </p:nvCxnSpPr>
        <p:spPr>
          <a:xfrm>
            <a:off x="9696552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5E18CBC1-0CD7-4B16-8C96-475AA1C628D5}"/>
              </a:ext>
            </a:extLst>
          </p:cNvPr>
          <p:cNvGrpSpPr/>
          <p:nvPr/>
        </p:nvGrpSpPr>
        <p:grpSpPr>
          <a:xfrm>
            <a:off x="2746745" y="398595"/>
            <a:ext cx="491504" cy="293704"/>
            <a:chOff x="6555416" y="4900731"/>
            <a:chExt cx="720000" cy="378515"/>
          </a:xfrm>
        </p:grpSpPr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068BAAB7-2CC2-4A54-8AAC-83FF9FA186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</a:p>
          </p:txBody>
        </p: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698EB55F-2B3F-45D7-A1B1-97B45CC776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81A0ECA6-84EC-4178-ABFD-F0C2F858E959}"/>
              </a:ext>
            </a:extLst>
          </p:cNvPr>
          <p:cNvGrpSpPr/>
          <p:nvPr/>
        </p:nvGrpSpPr>
        <p:grpSpPr>
          <a:xfrm>
            <a:off x="3506041" y="5496284"/>
            <a:ext cx="491504" cy="293704"/>
            <a:chOff x="6555416" y="4900731"/>
            <a:chExt cx="720000" cy="378515"/>
          </a:xfrm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C8BD693A-FB34-40C2-87F3-A3F102EA5F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札幌市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191010CC-CF02-4911-BDB6-65B3520750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5BE5D065-7281-41C2-8184-E5BC112BC5DD}"/>
              </a:ext>
            </a:extLst>
          </p:cNvPr>
          <p:cNvSpPr txBox="1"/>
          <p:nvPr/>
        </p:nvSpPr>
        <p:spPr>
          <a:xfrm>
            <a:off x="11471606" y="601322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札幌市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6831C42D-CB0E-4BFC-A90E-30CB6E2D3B20}"/>
              </a:ext>
            </a:extLst>
          </p:cNvPr>
          <p:cNvGrpSpPr/>
          <p:nvPr/>
        </p:nvGrpSpPr>
        <p:grpSpPr>
          <a:xfrm>
            <a:off x="9969102" y="7989855"/>
            <a:ext cx="491504" cy="293704"/>
            <a:chOff x="6555416" y="4900731"/>
            <a:chExt cx="720000" cy="378515"/>
          </a:xfrm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9053A680-D7E9-4E80-8FC2-243F6BBF5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DDD4F3A1-2135-4009-BA5A-E38BDFBA7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2E092C6-CEF3-4AE1-A422-387107EF0C4C}"/>
              </a:ext>
            </a:extLst>
          </p:cNvPr>
          <p:cNvGrpSpPr/>
          <p:nvPr/>
        </p:nvGrpSpPr>
        <p:grpSpPr>
          <a:xfrm>
            <a:off x="11759802" y="7851743"/>
            <a:ext cx="491504" cy="293704"/>
            <a:chOff x="6555416" y="4900731"/>
            <a:chExt cx="720000" cy="378515"/>
          </a:xfrm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4D66F71F-B357-4142-8791-D9194EC7D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10670ABE-3FF1-47C3-9F1B-E1FCFB816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A2DA28F8-D965-4540-82E4-344E1D08A4C1}"/>
              </a:ext>
            </a:extLst>
          </p:cNvPr>
          <p:cNvGrpSpPr/>
          <p:nvPr/>
        </p:nvGrpSpPr>
        <p:grpSpPr>
          <a:xfrm>
            <a:off x="11226402" y="7527893"/>
            <a:ext cx="491504" cy="293704"/>
            <a:chOff x="6555416" y="4900731"/>
            <a:chExt cx="720000" cy="378515"/>
          </a:xfrm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1781DE10-2FF2-46A8-B608-0A2D4394AF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47157DF9-BB11-4491-AAC3-BD51FD24FC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EC53F414-D1A3-4FC0-8F37-67558C82A492}"/>
              </a:ext>
            </a:extLst>
          </p:cNvPr>
          <p:cNvGrpSpPr/>
          <p:nvPr/>
        </p:nvGrpSpPr>
        <p:grpSpPr>
          <a:xfrm>
            <a:off x="11926490" y="7218330"/>
            <a:ext cx="491504" cy="293704"/>
            <a:chOff x="6555416" y="4900731"/>
            <a:chExt cx="720000" cy="378515"/>
          </a:xfrm>
        </p:grpSpPr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C8892BA4-90F9-4F2F-80EB-FB2ADBFF6E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CE2B5227-0964-45F7-B588-68CCDA5B41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8E3AA2E3-F645-4CD6-812E-BEBE16ED8A4E}"/>
              </a:ext>
            </a:extLst>
          </p:cNvPr>
          <p:cNvGrpSpPr/>
          <p:nvPr/>
        </p:nvGrpSpPr>
        <p:grpSpPr>
          <a:xfrm>
            <a:off x="11416902" y="7075455"/>
            <a:ext cx="491504" cy="293704"/>
            <a:chOff x="6555416" y="4900731"/>
            <a:chExt cx="720000" cy="378515"/>
          </a:xfrm>
        </p:grpSpPr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82714419-A3D2-4939-9E75-F3255F9206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796191ED-49A6-465B-8C4D-F8C7C73E34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B896233F-896D-4E14-95BA-67515818F1AB}"/>
              </a:ext>
            </a:extLst>
          </p:cNvPr>
          <p:cNvGrpSpPr/>
          <p:nvPr/>
        </p:nvGrpSpPr>
        <p:grpSpPr>
          <a:xfrm>
            <a:off x="11416902" y="6675405"/>
            <a:ext cx="491504" cy="293704"/>
            <a:chOff x="6555416" y="4900731"/>
            <a:chExt cx="720000" cy="378515"/>
          </a:xfrm>
        </p:grpSpPr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78EDA60B-B048-47F9-9789-6BBE072993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61" name="四角形: 上の 2 つの角を丸める 660">
              <a:extLst>
                <a:ext uri="{FF2B5EF4-FFF2-40B4-BE49-F238E27FC236}">
                  <a16:creationId xmlns:a16="http://schemas.microsoft.com/office/drawing/2014/main" id="{C37EEB29-BC7E-446F-97ED-3F041F8075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8951A3CC-DC8F-43C9-97A6-BD6335509451}"/>
              </a:ext>
            </a:extLst>
          </p:cNvPr>
          <p:cNvGrpSpPr/>
          <p:nvPr/>
        </p:nvGrpSpPr>
        <p:grpSpPr>
          <a:xfrm>
            <a:off x="10846732" y="7204174"/>
            <a:ext cx="491504" cy="293704"/>
            <a:chOff x="6555416" y="4900731"/>
            <a:chExt cx="720000" cy="378515"/>
          </a:xfrm>
        </p:grpSpPr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65CF1F9E-5159-4C35-8AA0-9CD8FDD848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0E41A82D-3200-44E7-9369-5D83F5CED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308C00D-73FF-4884-9A4F-21658701EEA4}"/>
              </a:ext>
            </a:extLst>
          </p:cNvPr>
          <p:cNvGrpSpPr/>
          <p:nvPr/>
        </p:nvGrpSpPr>
        <p:grpSpPr>
          <a:xfrm>
            <a:off x="10318095" y="7127974"/>
            <a:ext cx="491504" cy="293704"/>
            <a:chOff x="6555416" y="4900731"/>
            <a:chExt cx="720000" cy="378515"/>
          </a:xfrm>
        </p:grpSpPr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4D49B7BB-ED2D-4A44-90F1-AA0CFE29BC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BCD17552-646C-46D7-B78D-F911FA272A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317E389A-DAD6-427F-8873-1A9EE4350726}"/>
              </a:ext>
            </a:extLst>
          </p:cNvPr>
          <p:cNvGrpSpPr/>
          <p:nvPr/>
        </p:nvGrpSpPr>
        <p:grpSpPr>
          <a:xfrm>
            <a:off x="10318095" y="6613624"/>
            <a:ext cx="491504" cy="293704"/>
            <a:chOff x="6555416" y="4900731"/>
            <a:chExt cx="720000" cy="378515"/>
          </a:xfrm>
        </p:grpSpPr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C9456CDB-DC9D-498C-8427-2824C3E64C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1BCC68E5-404F-49A6-A294-E8484F930D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A66BDB80-BFC5-4EA7-9329-841F7CF0FB3E}"/>
              </a:ext>
            </a:extLst>
          </p:cNvPr>
          <p:cNvGrpSpPr/>
          <p:nvPr/>
        </p:nvGrpSpPr>
        <p:grpSpPr>
          <a:xfrm>
            <a:off x="10851495" y="6613624"/>
            <a:ext cx="491504" cy="293704"/>
            <a:chOff x="6555416" y="4900731"/>
            <a:chExt cx="720000" cy="378515"/>
          </a:xfrm>
        </p:grpSpPr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A2891F30-D0C2-43F7-B38E-2230BFB2D5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23E6585E-3EB3-4BAC-8592-F6CE1D8245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A5E4F906-CD8A-47F4-A638-7B812F330A65}"/>
              </a:ext>
            </a:extLst>
          </p:cNvPr>
          <p:cNvGrpSpPr/>
          <p:nvPr/>
        </p:nvGrpSpPr>
        <p:grpSpPr>
          <a:xfrm>
            <a:off x="3600185" y="589095"/>
            <a:ext cx="491504" cy="293704"/>
            <a:chOff x="6555416" y="4900731"/>
            <a:chExt cx="720000" cy="378515"/>
          </a:xfrm>
        </p:grpSpPr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90538C60-DB0A-448F-9AB3-CE433DE84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0C968DC1-BF6D-422A-B606-1EAE88F36A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D59D687B-0ED1-4CC4-9152-022BB8374BE3}"/>
              </a:ext>
            </a:extLst>
          </p:cNvPr>
          <p:cNvGrpSpPr/>
          <p:nvPr/>
        </p:nvGrpSpPr>
        <p:grpSpPr>
          <a:xfrm>
            <a:off x="3135365" y="1023435"/>
            <a:ext cx="491504" cy="293704"/>
            <a:chOff x="6555416" y="4900731"/>
            <a:chExt cx="720000" cy="378515"/>
          </a:xfrm>
        </p:grpSpPr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185C75F5-DAB5-4C17-AE22-C8D3A88A08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</a:p>
          </p:txBody>
        </p:sp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23B2C36A-7813-4312-90A8-2C705EA56E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FA5B7660-F26B-4EA5-AB07-F814A6369B41}"/>
              </a:ext>
            </a:extLst>
          </p:cNvPr>
          <p:cNvGrpSpPr/>
          <p:nvPr/>
        </p:nvGrpSpPr>
        <p:grpSpPr>
          <a:xfrm>
            <a:off x="4400285" y="451935"/>
            <a:ext cx="491504" cy="293704"/>
            <a:chOff x="6555416" y="4900731"/>
            <a:chExt cx="720000" cy="378515"/>
          </a:xfrm>
        </p:grpSpPr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41F095DA-6D5E-4FBF-84F9-8A556B1E6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7CE58EB4-DDF0-410A-A2A7-14CF613D4D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AD29D9E6-DB54-4212-84B1-5EF6347952D8}"/>
              </a:ext>
            </a:extLst>
          </p:cNvPr>
          <p:cNvGrpSpPr/>
          <p:nvPr/>
        </p:nvGrpSpPr>
        <p:grpSpPr>
          <a:xfrm>
            <a:off x="4400285" y="832990"/>
            <a:ext cx="491504" cy="293704"/>
            <a:chOff x="6555416" y="4900731"/>
            <a:chExt cx="720000" cy="378515"/>
          </a:xfrm>
        </p:grpSpPr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B5DAECB9-3C16-41AC-8182-BF84839CB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</a:p>
          </p:txBody>
        </p:sp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E708F271-3684-483A-81F1-E21AB0966C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31B69170-9F0B-4E7C-95BA-71279C9B5077}"/>
              </a:ext>
            </a:extLst>
          </p:cNvPr>
          <p:cNvGrpSpPr/>
          <p:nvPr/>
        </p:nvGrpSpPr>
        <p:grpSpPr>
          <a:xfrm>
            <a:off x="5063225" y="650055"/>
            <a:ext cx="491504" cy="293704"/>
            <a:chOff x="6555416" y="4900731"/>
            <a:chExt cx="720000" cy="378515"/>
          </a:xfrm>
        </p:grpSpPr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B99CC80A-3C93-4FB1-A869-F2CD4FD80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</a:p>
          </p:txBody>
        </p:sp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E953EF2D-E91A-4CCF-8FAB-AA729210A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EA4D3AD6-5A03-4316-8613-34DACAA6CFCB}"/>
              </a:ext>
            </a:extLst>
          </p:cNvPr>
          <p:cNvGrpSpPr/>
          <p:nvPr/>
        </p:nvGrpSpPr>
        <p:grpSpPr>
          <a:xfrm>
            <a:off x="4590785" y="1198750"/>
            <a:ext cx="491504" cy="293704"/>
            <a:chOff x="6555416" y="4900731"/>
            <a:chExt cx="720000" cy="378515"/>
          </a:xfrm>
        </p:grpSpPr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0C968E95-C71A-40C5-9FB9-BAD3845464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</a:p>
          </p:txBody>
        </p:sp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06AA4B85-CF51-4E1D-8677-2B4BF1D1FC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59357A94-1E52-425B-A1A5-1FD1EF9C9DDA}"/>
              </a:ext>
            </a:extLst>
          </p:cNvPr>
          <p:cNvGrpSpPr/>
          <p:nvPr/>
        </p:nvGrpSpPr>
        <p:grpSpPr>
          <a:xfrm>
            <a:off x="5208005" y="1084395"/>
            <a:ext cx="491504" cy="293704"/>
            <a:chOff x="6555416" y="4900731"/>
            <a:chExt cx="720000" cy="378515"/>
          </a:xfrm>
        </p:grpSpPr>
        <p:sp>
          <p:nvSpPr>
            <p:cNvPr id="694" name="四角形: 上の 2 つの角を丸める 693">
              <a:extLst>
                <a:ext uri="{FF2B5EF4-FFF2-40B4-BE49-F238E27FC236}">
                  <a16:creationId xmlns:a16="http://schemas.microsoft.com/office/drawing/2014/main" id="{BFE3E9D6-FE3F-4BB0-B1EF-5F547B95A0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</a:p>
          </p:txBody>
        </p:sp>
        <p:sp>
          <p:nvSpPr>
            <p:cNvPr id="695" name="四角形: 上の 2 つの角を丸める 694">
              <a:extLst>
                <a:ext uri="{FF2B5EF4-FFF2-40B4-BE49-F238E27FC236}">
                  <a16:creationId xmlns:a16="http://schemas.microsoft.com/office/drawing/2014/main" id="{E5CC5F3A-2A91-4A56-9228-C70ADFB620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6" name="グループ化 695">
            <a:extLst>
              <a:ext uri="{FF2B5EF4-FFF2-40B4-BE49-F238E27FC236}">
                <a16:creationId xmlns:a16="http://schemas.microsoft.com/office/drawing/2014/main" id="{55E8BB2B-ADC7-42FF-A3D2-2EE476BEC0F4}"/>
              </a:ext>
            </a:extLst>
          </p:cNvPr>
          <p:cNvGrpSpPr/>
          <p:nvPr/>
        </p:nvGrpSpPr>
        <p:grpSpPr>
          <a:xfrm>
            <a:off x="690866" y="7781917"/>
            <a:ext cx="491504" cy="293704"/>
            <a:chOff x="6555416" y="4900731"/>
            <a:chExt cx="720000" cy="378515"/>
          </a:xfrm>
        </p:grpSpPr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72AB7779-4320-470D-BC65-94CD34A4FB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</a:p>
          </p:txBody>
        </p:sp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20176EEA-5B5C-468D-8F1B-A14361A3F1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9" name="グループ化 698">
            <a:extLst>
              <a:ext uri="{FF2B5EF4-FFF2-40B4-BE49-F238E27FC236}">
                <a16:creationId xmlns:a16="http://schemas.microsoft.com/office/drawing/2014/main" id="{BA53C4EC-2196-4C9B-A51B-0EB447CA6BF6}"/>
              </a:ext>
            </a:extLst>
          </p:cNvPr>
          <p:cNvGrpSpPr/>
          <p:nvPr/>
        </p:nvGrpSpPr>
        <p:grpSpPr>
          <a:xfrm>
            <a:off x="6937733" y="7879540"/>
            <a:ext cx="491504" cy="293704"/>
            <a:chOff x="6555416" y="4900731"/>
            <a:chExt cx="720000" cy="378515"/>
          </a:xfrm>
        </p:grpSpPr>
        <p:sp>
          <p:nvSpPr>
            <p:cNvPr id="700" name="四角形: 上の 2 つの角を丸める 699">
              <a:extLst>
                <a:ext uri="{FF2B5EF4-FFF2-40B4-BE49-F238E27FC236}">
                  <a16:creationId xmlns:a16="http://schemas.microsoft.com/office/drawing/2014/main" id="{A9DB313D-B30A-4D63-AD55-A399A9A861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</a:p>
          </p:txBody>
        </p:sp>
        <p:sp>
          <p:nvSpPr>
            <p:cNvPr id="701" name="四角形: 上の 2 つの角を丸める 700">
              <a:extLst>
                <a:ext uri="{FF2B5EF4-FFF2-40B4-BE49-F238E27FC236}">
                  <a16:creationId xmlns:a16="http://schemas.microsoft.com/office/drawing/2014/main" id="{5A46F23B-31C4-4CC9-A414-350FD5383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2" name="グループ化 701">
            <a:extLst>
              <a:ext uri="{FF2B5EF4-FFF2-40B4-BE49-F238E27FC236}">
                <a16:creationId xmlns:a16="http://schemas.microsoft.com/office/drawing/2014/main" id="{8FCAC968-3CAB-4862-8FBE-358FBA63243D}"/>
              </a:ext>
            </a:extLst>
          </p:cNvPr>
          <p:cNvGrpSpPr/>
          <p:nvPr/>
        </p:nvGrpSpPr>
        <p:grpSpPr>
          <a:xfrm>
            <a:off x="3108683" y="8247840"/>
            <a:ext cx="491504" cy="293704"/>
            <a:chOff x="6555416" y="4900731"/>
            <a:chExt cx="720000" cy="378515"/>
          </a:xfrm>
        </p:grpSpPr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B5AB72AA-1F88-474A-9D21-39A4945DF3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DA0581E9-9579-4DFB-9727-77BD59C05E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2D9506DE-7437-43A9-A16F-9A3B871EC8A4}"/>
              </a:ext>
            </a:extLst>
          </p:cNvPr>
          <p:cNvGrpSpPr/>
          <p:nvPr/>
        </p:nvGrpSpPr>
        <p:grpSpPr>
          <a:xfrm>
            <a:off x="1662416" y="6931017"/>
            <a:ext cx="491504" cy="293704"/>
            <a:chOff x="6555416" y="4900731"/>
            <a:chExt cx="720000" cy="378515"/>
          </a:xfrm>
        </p:grpSpPr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34198F4A-693C-4631-BED8-C484E99783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</a:p>
          </p:txBody>
        </p:sp>
        <p:sp>
          <p:nvSpPr>
            <p:cNvPr id="707" name="四角形: 上の 2 つの角を丸める 706">
              <a:extLst>
                <a:ext uri="{FF2B5EF4-FFF2-40B4-BE49-F238E27FC236}">
                  <a16:creationId xmlns:a16="http://schemas.microsoft.com/office/drawing/2014/main" id="{2C86E146-8651-4D34-ADC5-9488951E21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5" name="グループ化 904">
            <a:extLst>
              <a:ext uri="{FF2B5EF4-FFF2-40B4-BE49-F238E27FC236}">
                <a16:creationId xmlns:a16="http://schemas.microsoft.com/office/drawing/2014/main" id="{136EF578-FF6E-4AFB-8F2E-227F3BD4E7BB}"/>
              </a:ext>
            </a:extLst>
          </p:cNvPr>
          <p:cNvGrpSpPr/>
          <p:nvPr/>
        </p:nvGrpSpPr>
        <p:grpSpPr>
          <a:xfrm>
            <a:off x="1109966" y="6931017"/>
            <a:ext cx="491504" cy="293704"/>
            <a:chOff x="6555416" y="4900731"/>
            <a:chExt cx="720000" cy="378515"/>
          </a:xfrm>
        </p:grpSpPr>
        <p:sp>
          <p:nvSpPr>
            <p:cNvPr id="906" name="四角形: 上の 2 つの角を丸める 905">
              <a:extLst>
                <a:ext uri="{FF2B5EF4-FFF2-40B4-BE49-F238E27FC236}">
                  <a16:creationId xmlns:a16="http://schemas.microsoft.com/office/drawing/2014/main" id="{B6E4E9CC-CA7B-4EA9-9A4E-1726087F97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</a:p>
          </p:txBody>
        </p:sp>
        <p:sp>
          <p:nvSpPr>
            <p:cNvPr id="907" name="四角形: 上の 2 つの角を丸める 906">
              <a:extLst>
                <a:ext uri="{FF2B5EF4-FFF2-40B4-BE49-F238E27FC236}">
                  <a16:creationId xmlns:a16="http://schemas.microsoft.com/office/drawing/2014/main" id="{2CAD79D7-7FD6-4DF3-B3DE-3A514B301A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70F31AD5-862A-431A-8F2B-8E9C8F7DF46B}"/>
              </a:ext>
            </a:extLst>
          </p:cNvPr>
          <p:cNvGrpSpPr/>
          <p:nvPr/>
        </p:nvGrpSpPr>
        <p:grpSpPr>
          <a:xfrm>
            <a:off x="1922766" y="7324717"/>
            <a:ext cx="491504" cy="293704"/>
            <a:chOff x="6555416" y="4900731"/>
            <a:chExt cx="720000" cy="378515"/>
          </a:xfrm>
        </p:grpSpPr>
        <p:sp>
          <p:nvSpPr>
            <p:cNvPr id="1106" name="四角形: 上の 2 つの角を丸める 1105">
              <a:extLst>
                <a:ext uri="{FF2B5EF4-FFF2-40B4-BE49-F238E27FC236}">
                  <a16:creationId xmlns:a16="http://schemas.microsoft.com/office/drawing/2014/main" id="{3E876101-F96F-4A63-A57E-19E386D3A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</a:p>
          </p:txBody>
        </p:sp>
        <p:sp>
          <p:nvSpPr>
            <p:cNvPr id="1107" name="四角形: 上の 2 つの角を丸める 1106">
              <a:extLst>
                <a:ext uri="{FF2B5EF4-FFF2-40B4-BE49-F238E27FC236}">
                  <a16:creationId xmlns:a16="http://schemas.microsoft.com/office/drawing/2014/main" id="{B900AED5-8783-4387-BB84-AA453CDE65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14AFC818-3774-4464-BED2-6A03C916E1F5}"/>
              </a:ext>
            </a:extLst>
          </p:cNvPr>
          <p:cNvGrpSpPr/>
          <p:nvPr/>
        </p:nvGrpSpPr>
        <p:grpSpPr>
          <a:xfrm>
            <a:off x="6640727" y="6876166"/>
            <a:ext cx="491504" cy="293704"/>
            <a:chOff x="6555416" y="4900731"/>
            <a:chExt cx="720000" cy="378515"/>
          </a:xfrm>
        </p:grpSpPr>
        <p:sp>
          <p:nvSpPr>
            <p:cNvPr id="1109" name="四角形: 上の 2 つの角を丸める 1108">
              <a:extLst>
                <a:ext uri="{FF2B5EF4-FFF2-40B4-BE49-F238E27FC236}">
                  <a16:creationId xmlns:a16="http://schemas.microsoft.com/office/drawing/2014/main" id="{EAE83937-CE7B-40BA-8ADA-B00E53476E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</a:p>
          </p:txBody>
        </p:sp>
        <p:sp>
          <p:nvSpPr>
            <p:cNvPr id="1110" name="四角形: 上の 2 つの角を丸める 1109">
              <a:extLst>
                <a:ext uri="{FF2B5EF4-FFF2-40B4-BE49-F238E27FC236}">
                  <a16:creationId xmlns:a16="http://schemas.microsoft.com/office/drawing/2014/main" id="{B538E92A-AF4B-4A33-989F-02660E50EE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1" name="グループ化 1110">
            <a:extLst>
              <a:ext uri="{FF2B5EF4-FFF2-40B4-BE49-F238E27FC236}">
                <a16:creationId xmlns:a16="http://schemas.microsoft.com/office/drawing/2014/main" id="{B14F568A-4058-42E7-85A0-5BB1B7A2A6F4}"/>
              </a:ext>
            </a:extLst>
          </p:cNvPr>
          <p:cNvGrpSpPr/>
          <p:nvPr/>
        </p:nvGrpSpPr>
        <p:grpSpPr>
          <a:xfrm>
            <a:off x="6640727" y="7206366"/>
            <a:ext cx="491504" cy="293704"/>
            <a:chOff x="6555416" y="4900731"/>
            <a:chExt cx="720000" cy="378515"/>
          </a:xfrm>
        </p:grpSpPr>
        <p:sp>
          <p:nvSpPr>
            <p:cNvPr id="1112" name="四角形: 上の 2 つの角を丸める 1111">
              <a:extLst>
                <a:ext uri="{FF2B5EF4-FFF2-40B4-BE49-F238E27FC236}">
                  <a16:creationId xmlns:a16="http://schemas.microsoft.com/office/drawing/2014/main" id="{F2ACCC32-2C48-435B-90BB-AE2A4CBFB0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</a:p>
          </p:txBody>
        </p:sp>
        <p:sp>
          <p:nvSpPr>
            <p:cNvPr id="1113" name="四角形: 上の 2 つの角を丸める 1112">
              <a:extLst>
                <a:ext uri="{FF2B5EF4-FFF2-40B4-BE49-F238E27FC236}">
                  <a16:creationId xmlns:a16="http://schemas.microsoft.com/office/drawing/2014/main" id="{D825E294-F689-403A-9F9E-7FEF17F2C1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4" name="グループ化 1113">
            <a:extLst>
              <a:ext uri="{FF2B5EF4-FFF2-40B4-BE49-F238E27FC236}">
                <a16:creationId xmlns:a16="http://schemas.microsoft.com/office/drawing/2014/main" id="{590EB588-5BEA-4B64-8F83-A89B697945DF}"/>
              </a:ext>
            </a:extLst>
          </p:cNvPr>
          <p:cNvGrpSpPr/>
          <p:nvPr/>
        </p:nvGrpSpPr>
        <p:grpSpPr>
          <a:xfrm>
            <a:off x="5721608" y="7041636"/>
            <a:ext cx="491504" cy="293704"/>
            <a:chOff x="6555416" y="4900731"/>
            <a:chExt cx="720000" cy="378515"/>
          </a:xfrm>
        </p:grpSpPr>
        <p:sp>
          <p:nvSpPr>
            <p:cNvPr id="1115" name="四角形: 上の 2 つの角を丸める 1114">
              <a:extLst>
                <a:ext uri="{FF2B5EF4-FFF2-40B4-BE49-F238E27FC236}">
                  <a16:creationId xmlns:a16="http://schemas.microsoft.com/office/drawing/2014/main" id="{3442C57B-4FB5-4740-B130-685E9128C1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</a:p>
          </p:txBody>
        </p:sp>
        <p:sp>
          <p:nvSpPr>
            <p:cNvPr id="1116" name="四角形: 上の 2 つの角を丸める 1115">
              <a:extLst>
                <a:ext uri="{FF2B5EF4-FFF2-40B4-BE49-F238E27FC236}">
                  <a16:creationId xmlns:a16="http://schemas.microsoft.com/office/drawing/2014/main" id="{3F0EE4EC-CA35-4C94-A542-538DA7413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7" name="グループ化 1116">
            <a:extLst>
              <a:ext uri="{FF2B5EF4-FFF2-40B4-BE49-F238E27FC236}">
                <a16:creationId xmlns:a16="http://schemas.microsoft.com/office/drawing/2014/main" id="{C7E9C216-B787-4CE5-AFB7-674577A31481}"/>
              </a:ext>
            </a:extLst>
          </p:cNvPr>
          <p:cNvGrpSpPr/>
          <p:nvPr/>
        </p:nvGrpSpPr>
        <p:grpSpPr>
          <a:xfrm>
            <a:off x="5918458" y="7365486"/>
            <a:ext cx="491504" cy="293704"/>
            <a:chOff x="6555416" y="4900731"/>
            <a:chExt cx="720000" cy="378515"/>
          </a:xfrm>
        </p:grpSpPr>
        <p:sp>
          <p:nvSpPr>
            <p:cNvPr id="1118" name="四角形: 上の 2 つの角を丸める 1117">
              <a:extLst>
                <a:ext uri="{FF2B5EF4-FFF2-40B4-BE49-F238E27FC236}">
                  <a16:creationId xmlns:a16="http://schemas.microsoft.com/office/drawing/2014/main" id="{237E8C98-4996-4778-8A69-42A2C2C939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</a:p>
          </p:txBody>
        </p:sp>
        <p:sp>
          <p:nvSpPr>
            <p:cNvPr id="1119" name="四角形: 上の 2 つの角を丸める 1118">
              <a:extLst>
                <a:ext uri="{FF2B5EF4-FFF2-40B4-BE49-F238E27FC236}">
                  <a16:creationId xmlns:a16="http://schemas.microsoft.com/office/drawing/2014/main" id="{761BAF9F-C899-47B7-AA07-68F538566B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CD51BE99-4850-4630-BE23-8B3128906A49}"/>
              </a:ext>
            </a:extLst>
          </p:cNvPr>
          <p:cNvGrpSpPr/>
          <p:nvPr/>
        </p:nvGrpSpPr>
        <p:grpSpPr>
          <a:xfrm>
            <a:off x="6267708" y="7689336"/>
            <a:ext cx="491504" cy="293704"/>
            <a:chOff x="6555416" y="4900731"/>
            <a:chExt cx="720000" cy="378515"/>
          </a:xfrm>
        </p:grpSpPr>
        <p:sp>
          <p:nvSpPr>
            <p:cNvPr id="1121" name="四角形: 上の 2 つの角を丸める 1120">
              <a:extLst>
                <a:ext uri="{FF2B5EF4-FFF2-40B4-BE49-F238E27FC236}">
                  <a16:creationId xmlns:a16="http://schemas.microsoft.com/office/drawing/2014/main" id="{20D60F2B-7900-4744-958C-5D9A2CD0BE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</a:p>
          </p:txBody>
        </p:sp>
        <p:sp>
          <p:nvSpPr>
            <p:cNvPr id="1122" name="四角形: 上の 2 つの角を丸める 1121">
              <a:extLst>
                <a:ext uri="{FF2B5EF4-FFF2-40B4-BE49-F238E27FC236}">
                  <a16:creationId xmlns:a16="http://schemas.microsoft.com/office/drawing/2014/main" id="{15619A30-FF37-47FE-8B1C-A384183B5A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3" name="グループ化 1122">
            <a:extLst>
              <a:ext uri="{FF2B5EF4-FFF2-40B4-BE49-F238E27FC236}">
                <a16:creationId xmlns:a16="http://schemas.microsoft.com/office/drawing/2014/main" id="{639691F5-A7CB-4613-9129-C8C259B85755}"/>
              </a:ext>
            </a:extLst>
          </p:cNvPr>
          <p:cNvGrpSpPr/>
          <p:nvPr/>
        </p:nvGrpSpPr>
        <p:grpSpPr>
          <a:xfrm>
            <a:off x="2746733" y="7111299"/>
            <a:ext cx="491504" cy="293704"/>
            <a:chOff x="6555416" y="4900731"/>
            <a:chExt cx="720000" cy="378515"/>
          </a:xfrm>
        </p:grpSpPr>
        <p:sp>
          <p:nvSpPr>
            <p:cNvPr id="1124" name="四角形: 上の 2 つの角を丸める 1123">
              <a:extLst>
                <a:ext uri="{FF2B5EF4-FFF2-40B4-BE49-F238E27FC236}">
                  <a16:creationId xmlns:a16="http://schemas.microsoft.com/office/drawing/2014/main" id="{DA724E0C-35C4-4E2E-8474-7A742C0E16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125" name="四角形: 上の 2 つの角を丸める 1124">
              <a:extLst>
                <a:ext uri="{FF2B5EF4-FFF2-40B4-BE49-F238E27FC236}">
                  <a16:creationId xmlns:a16="http://schemas.microsoft.com/office/drawing/2014/main" id="{7023E973-71AF-4269-814D-481B5F1AC7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6" name="グループ化 1125">
            <a:extLst>
              <a:ext uri="{FF2B5EF4-FFF2-40B4-BE49-F238E27FC236}">
                <a16:creationId xmlns:a16="http://schemas.microsoft.com/office/drawing/2014/main" id="{13286DE0-D2C4-4781-BC8C-A19C964FC664}"/>
              </a:ext>
            </a:extLst>
          </p:cNvPr>
          <p:cNvGrpSpPr/>
          <p:nvPr/>
        </p:nvGrpSpPr>
        <p:grpSpPr>
          <a:xfrm>
            <a:off x="3273783" y="7111299"/>
            <a:ext cx="491504" cy="293704"/>
            <a:chOff x="6555416" y="4900731"/>
            <a:chExt cx="720000" cy="378515"/>
          </a:xfrm>
        </p:grpSpPr>
        <p:sp>
          <p:nvSpPr>
            <p:cNvPr id="1127" name="四角形: 上の 2 つの角を丸める 1126">
              <a:extLst>
                <a:ext uri="{FF2B5EF4-FFF2-40B4-BE49-F238E27FC236}">
                  <a16:creationId xmlns:a16="http://schemas.microsoft.com/office/drawing/2014/main" id="{865D8B2F-47D4-4090-B0A3-C966D45F7C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</a:p>
          </p:txBody>
        </p:sp>
        <p:sp>
          <p:nvSpPr>
            <p:cNvPr id="1128" name="四角形: 上の 2 つの角を丸める 1127">
              <a:extLst>
                <a:ext uri="{FF2B5EF4-FFF2-40B4-BE49-F238E27FC236}">
                  <a16:creationId xmlns:a16="http://schemas.microsoft.com/office/drawing/2014/main" id="{E6184A5B-7E62-4FB4-A1FA-8660AEC425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9" name="グループ化 1128">
            <a:extLst>
              <a:ext uri="{FF2B5EF4-FFF2-40B4-BE49-F238E27FC236}">
                <a16:creationId xmlns:a16="http://schemas.microsoft.com/office/drawing/2014/main" id="{54E39E51-23B2-41FA-A447-4679B120D87C}"/>
              </a:ext>
            </a:extLst>
          </p:cNvPr>
          <p:cNvGrpSpPr/>
          <p:nvPr/>
        </p:nvGrpSpPr>
        <p:grpSpPr>
          <a:xfrm>
            <a:off x="2988033" y="7435149"/>
            <a:ext cx="491504" cy="293704"/>
            <a:chOff x="6555416" y="4900731"/>
            <a:chExt cx="720000" cy="378515"/>
          </a:xfrm>
        </p:grpSpPr>
        <p:sp>
          <p:nvSpPr>
            <p:cNvPr id="1130" name="四角形: 上の 2 つの角を丸める 1129">
              <a:extLst>
                <a:ext uri="{FF2B5EF4-FFF2-40B4-BE49-F238E27FC236}">
                  <a16:creationId xmlns:a16="http://schemas.microsoft.com/office/drawing/2014/main" id="{E90A6C62-0A52-47D8-A751-D5870912A5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</a:p>
          </p:txBody>
        </p:sp>
        <p:sp>
          <p:nvSpPr>
            <p:cNvPr id="1131" name="四角形: 上の 2 つの角を丸める 1130">
              <a:extLst>
                <a:ext uri="{FF2B5EF4-FFF2-40B4-BE49-F238E27FC236}">
                  <a16:creationId xmlns:a16="http://schemas.microsoft.com/office/drawing/2014/main" id="{BD75E297-0949-4B8F-8AEE-2A07EE13D7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5" name="グループ化 1134">
            <a:extLst>
              <a:ext uri="{FF2B5EF4-FFF2-40B4-BE49-F238E27FC236}">
                <a16:creationId xmlns:a16="http://schemas.microsoft.com/office/drawing/2014/main" id="{2DFC864B-BE4D-45BE-A3FB-ABCD8E80091F}"/>
              </a:ext>
            </a:extLst>
          </p:cNvPr>
          <p:cNvGrpSpPr/>
          <p:nvPr/>
        </p:nvGrpSpPr>
        <p:grpSpPr>
          <a:xfrm>
            <a:off x="1825983" y="8934075"/>
            <a:ext cx="491504" cy="293704"/>
            <a:chOff x="6555416" y="4900731"/>
            <a:chExt cx="720000" cy="378515"/>
          </a:xfrm>
        </p:grpSpPr>
        <p:sp>
          <p:nvSpPr>
            <p:cNvPr id="1136" name="四角形: 上の 2 つの角を丸める 1135">
              <a:extLst>
                <a:ext uri="{FF2B5EF4-FFF2-40B4-BE49-F238E27FC236}">
                  <a16:creationId xmlns:a16="http://schemas.microsoft.com/office/drawing/2014/main" id="{63ACE04B-D522-487E-86C6-5E36BBB6BB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</a:p>
          </p:txBody>
        </p:sp>
        <p:sp>
          <p:nvSpPr>
            <p:cNvPr id="1137" name="四角形: 上の 2 つの角を丸める 1136">
              <a:extLst>
                <a:ext uri="{FF2B5EF4-FFF2-40B4-BE49-F238E27FC236}">
                  <a16:creationId xmlns:a16="http://schemas.microsoft.com/office/drawing/2014/main" id="{7FD6A524-7B2C-4428-AA84-6ADAEF9C7F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8" name="グループ化 1137">
            <a:extLst>
              <a:ext uri="{FF2B5EF4-FFF2-40B4-BE49-F238E27FC236}">
                <a16:creationId xmlns:a16="http://schemas.microsoft.com/office/drawing/2014/main" id="{DB2A80E5-C307-46B3-9DDE-8E13789D17F5}"/>
              </a:ext>
            </a:extLst>
          </p:cNvPr>
          <p:cNvGrpSpPr/>
          <p:nvPr/>
        </p:nvGrpSpPr>
        <p:grpSpPr>
          <a:xfrm>
            <a:off x="2353033" y="8934075"/>
            <a:ext cx="491504" cy="293704"/>
            <a:chOff x="6555416" y="4900731"/>
            <a:chExt cx="720000" cy="378515"/>
          </a:xfrm>
        </p:grpSpPr>
        <p:sp>
          <p:nvSpPr>
            <p:cNvPr id="1139" name="四角形: 上の 2 つの角を丸める 1138">
              <a:extLst>
                <a:ext uri="{FF2B5EF4-FFF2-40B4-BE49-F238E27FC236}">
                  <a16:creationId xmlns:a16="http://schemas.microsoft.com/office/drawing/2014/main" id="{8A80FD28-397F-4545-8065-B2D83A04EE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</a:p>
          </p:txBody>
        </p:sp>
        <p:sp>
          <p:nvSpPr>
            <p:cNvPr id="1140" name="四角形: 上の 2 つの角を丸める 1139">
              <a:extLst>
                <a:ext uri="{FF2B5EF4-FFF2-40B4-BE49-F238E27FC236}">
                  <a16:creationId xmlns:a16="http://schemas.microsoft.com/office/drawing/2014/main" id="{23ECB2BE-07E2-4F09-B046-3E751B662E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1" name="グループ化 1140">
            <a:extLst>
              <a:ext uri="{FF2B5EF4-FFF2-40B4-BE49-F238E27FC236}">
                <a16:creationId xmlns:a16="http://schemas.microsoft.com/office/drawing/2014/main" id="{CFCD6610-3D64-45B1-B29D-A52565F05D5C}"/>
              </a:ext>
            </a:extLst>
          </p:cNvPr>
          <p:cNvGrpSpPr/>
          <p:nvPr/>
        </p:nvGrpSpPr>
        <p:grpSpPr>
          <a:xfrm>
            <a:off x="1305283" y="8934075"/>
            <a:ext cx="491504" cy="293704"/>
            <a:chOff x="6555416" y="4900731"/>
            <a:chExt cx="720000" cy="378515"/>
          </a:xfrm>
        </p:grpSpPr>
        <p:sp>
          <p:nvSpPr>
            <p:cNvPr id="1142" name="四角形: 上の 2 つの角を丸める 1141">
              <a:extLst>
                <a:ext uri="{FF2B5EF4-FFF2-40B4-BE49-F238E27FC236}">
                  <a16:creationId xmlns:a16="http://schemas.microsoft.com/office/drawing/2014/main" id="{3F3EE89E-7C0A-459B-A617-8D8C7D7686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1143" name="四角形: 上の 2 つの角を丸める 1142">
              <a:extLst>
                <a:ext uri="{FF2B5EF4-FFF2-40B4-BE49-F238E27FC236}">
                  <a16:creationId xmlns:a16="http://schemas.microsoft.com/office/drawing/2014/main" id="{E1C34128-5D7E-475D-972B-425070CC9B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DB78D53F-A61E-4DBF-9887-25E8074CA528}"/>
              </a:ext>
            </a:extLst>
          </p:cNvPr>
          <p:cNvGrpSpPr/>
          <p:nvPr/>
        </p:nvGrpSpPr>
        <p:grpSpPr>
          <a:xfrm>
            <a:off x="1571983" y="8597107"/>
            <a:ext cx="491504" cy="293704"/>
            <a:chOff x="6555416" y="4900731"/>
            <a:chExt cx="720000" cy="378515"/>
          </a:xfrm>
        </p:grpSpPr>
        <p:sp>
          <p:nvSpPr>
            <p:cNvPr id="1145" name="四角形: 上の 2 つの角を丸める 1144">
              <a:extLst>
                <a:ext uri="{FF2B5EF4-FFF2-40B4-BE49-F238E27FC236}">
                  <a16:creationId xmlns:a16="http://schemas.microsoft.com/office/drawing/2014/main" id="{4D703262-18CB-4ACB-9B66-A0130E3B3A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</a:p>
          </p:txBody>
        </p:sp>
        <p:sp>
          <p:nvSpPr>
            <p:cNvPr id="1146" name="四角形: 上の 2 つの角を丸める 1145">
              <a:extLst>
                <a:ext uri="{FF2B5EF4-FFF2-40B4-BE49-F238E27FC236}">
                  <a16:creationId xmlns:a16="http://schemas.microsoft.com/office/drawing/2014/main" id="{B300BF01-4325-462C-B378-06B45C2E9D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7" name="グループ化 1146">
            <a:extLst>
              <a:ext uri="{FF2B5EF4-FFF2-40B4-BE49-F238E27FC236}">
                <a16:creationId xmlns:a16="http://schemas.microsoft.com/office/drawing/2014/main" id="{F02C8FC7-A571-48E3-A409-A24CCFB47150}"/>
              </a:ext>
            </a:extLst>
          </p:cNvPr>
          <p:cNvGrpSpPr/>
          <p:nvPr/>
        </p:nvGrpSpPr>
        <p:grpSpPr>
          <a:xfrm>
            <a:off x="2099033" y="8597107"/>
            <a:ext cx="491504" cy="293704"/>
            <a:chOff x="6555416" y="4900731"/>
            <a:chExt cx="720000" cy="378515"/>
          </a:xfrm>
        </p:grpSpPr>
        <p:sp>
          <p:nvSpPr>
            <p:cNvPr id="1148" name="四角形: 上の 2 つの角を丸める 1147">
              <a:extLst>
                <a:ext uri="{FF2B5EF4-FFF2-40B4-BE49-F238E27FC236}">
                  <a16:creationId xmlns:a16="http://schemas.microsoft.com/office/drawing/2014/main" id="{9B9A9C0C-351C-48BB-AD80-B251B657D5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</a:p>
          </p:txBody>
        </p:sp>
        <p:sp>
          <p:nvSpPr>
            <p:cNvPr id="1149" name="四角形: 上の 2 つの角を丸める 1148">
              <a:extLst>
                <a:ext uri="{FF2B5EF4-FFF2-40B4-BE49-F238E27FC236}">
                  <a16:creationId xmlns:a16="http://schemas.microsoft.com/office/drawing/2014/main" id="{6BE1BE81-A4A8-4FDA-B5B0-8C4F94906C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0" name="グループ化 1149">
            <a:extLst>
              <a:ext uri="{FF2B5EF4-FFF2-40B4-BE49-F238E27FC236}">
                <a16:creationId xmlns:a16="http://schemas.microsoft.com/office/drawing/2014/main" id="{0598616C-4BFF-44FE-BB9F-4CD8C6AA2E5C}"/>
              </a:ext>
            </a:extLst>
          </p:cNvPr>
          <p:cNvGrpSpPr/>
          <p:nvPr/>
        </p:nvGrpSpPr>
        <p:grpSpPr>
          <a:xfrm>
            <a:off x="1829158" y="8260573"/>
            <a:ext cx="491504" cy="293704"/>
            <a:chOff x="6555416" y="4900731"/>
            <a:chExt cx="720000" cy="378515"/>
          </a:xfrm>
        </p:grpSpPr>
        <p:sp>
          <p:nvSpPr>
            <p:cNvPr id="1151" name="四角形: 上の 2 つの角を丸める 1150">
              <a:extLst>
                <a:ext uri="{FF2B5EF4-FFF2-40B4-BE49-F238E27FC236}">
                  <a16:creationId xmlns:a16="http://schemas.microsoft.com/office/drawing/2014/main" id="{5C87CFC6-83AC-49C9-A29F-3D89B1DAD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</a:p>
          </p:txBody>
        </p:sp>
        <p:sp>
          <p:nvSpPr>
            <p:cNvPr id="1152" name="四角形: 上の 2 つの角を丸める 1151">
              <a:extLst>
                <a:ext uri="{FF2B5EF4-FFF2-40B4-BE49-F238E27FC236}">
                  <a16:creationId xmlns:a16="http://schemas.microsoft.com/office/drawing/2014/main" id="{2D92BDEC-6AD9-4DC7-837B-43FD75925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338F3981-C723-4FBB-B5ED-B37A32664149}"/>
              </a:ext>
            </a:extLst>
          </p:cNvPr>
          <p:cNvGrpSpPr/>
          <p:nvPr/>
        </p:nvGrpSpPr>
        <p:grpSpPr>
          <a:xfrm>
            <a:off x="2353033" y="8260573"/>
            <a:ext cx="491504" cy="293704"/>
            <a:chOff x="6555416" y="4900731"/>
            <a:chExt cx="720000" cy="378515"/>
          </a:xfrm>
        </p:grpSpPr>
        <p:sp>
          <p:nvSpPr>
            <p:cNvPr id="1154" name="四角形: 上の 2 つの角を丸める 1153">
              <a:extLst>
                <a:ext uri="{FF2B5EF4-FFF2-40B4-BE49-F238E27FC236}">
                  <a16:creationId xmlns:a16="http://schemas.microsoft.com/office/drawing/2014/main" id="{BD502BEE-4ABF-4233-A491-883EFA8A09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</a:p>
          </p:txBody>
        </p:sp>
        <p:sp>
          <p:nvSpPr>
            <p:cNvPr id="1155" name="四角形: 上の 2 つの角を丸める 1154">
              <a:extLst>
                <a:ext uri="{FF2B5EF4-FFF2-40B4-BE49-F238E27FC236}">
                  <a16:creationId xmlns:a16="http://schemas.microsoft.com/office/drawing/2014/main" id="{F41AA175-B9B0-45F6-89E0-17FCD5D2A7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6" name="グループ化 1155">
            <a:extLst>
              <a:ext uri="{FF2B5EF4-FFF2-40B4-BE49-F238E27FC236}">
                <a16:creationId xmlns:a16="http://schemas.microsoft.com/office/drawing/2014/main" id="{CC802CDF-ABD3-44A4-8B5E-7BF21BB26E83}"/>
              </a:ext>
            </a:extLst>
          </p:cNvPr>
          <p:cNvGrpSpPr/>
          <p:nvPr/>
        </p:nvGrpSpPr>
        <p:grpSpPr>
          <a:xfrm>
            <a:off x="1305283" y="8260573"/>
            <a:ext cx="491504" cy="293704"/>
            <a:chOff x="6555416" y="4900731"/>
            <a:chExt cx="720000" cy="378515"/>
          </a:xfrm>
        </p:grpSpPr>
        <p:sp>
          <p:nvSpPr>
            <p:cNvPr id="1157" name="四角形: 上の 2 つの角を丸める 1156">
              <a:extLst>
                <a:ext uri="{FF2B5EF4-FFF2-40B4-BE49-F238E27FC236}">
                  <a16:creationId xmlns:a16="http://schemas.microsoft.com/office/drawing/2014/main" id="{B008EC28-97DA-4659-BF94-5DAA2E1A36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</a:p>
          </p:txBody>
        </p:sp>
        <p:sp>
          <p:nvSpPr>
            <p:cNvPr id="1158" name="四角形: 上の 2 つの角を丸める 1157">
              <a:extLst>
                <a:ext uri="{FF2B5EF4-FFF2-40B4-BE49-F238E27FC236}">
                  <a16:creationId xmlns:a16="http://schemas.microsoft.com/office/drawing/2014/main" id="{9BF7EDCC-4FCC-4C2C-AE25-0CE97AB6B4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9" name="グループ化 1168">
            <a:extLst>
              <a:ext uri="{FF2B5EF4-FFF2-40B4-BE49-F238E27FC236}">
                <a16:creationId xmlns:a16="http://schemas.microsoft.com/office/drawing/2014/main" id="{E6CCFBD7-9EE4-47DB-B185-37723F6F4103}"/>
              </a:ext>
            </a:extLst>
          </p:cNvPr>
          <p:cNvGrpSpPr/>
          <p:nvPr/>
        </p:nvGrpSpPr>
        <p:grpSpPr>
          <a:xfrm>
            <a:off x="2441933" y="7930340"/>
            <a:ext cx="491504" cy="293704"/>
            <a:chOff x="6555416" y="4900731"/>
            <a:chExt cx="720000" cy="378515"/>
          </a:xfrm>
        </p:grpSpPr>
        <p:sp>
          <p:nvSpPr>
            <p:cNvPr id="1170" name="四角形: 上の 2 つの角を丸める 1169">
              <a:extLst>
                <a:ext uri="{FF2B5EF4-FFF2-40B4-BE49-F238E27FC236}">
                  <a16:creationId xmlns:a16="http://schemas.microsoft.com/office/drawing/2014/main" id="{1A2808E1-AC4D-4E83-8651-49DDDF7DC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</a:p>
          </p:txBody>
        </p:sp>
        <p:sp>
          <p:nvSpPr>
            <p:cNvPr id="1171" name="四角形: 上の 2 つの角を丸める 1170">
              <a:extLst>
                <a:ext uri="{FF2B5EF4-FFF2-40B4-BE49-F238E27FC236}">
                  <a16:creationId xmlns:a16="http://schemas.microsoft.com/office/drawing/2014/main" id="{BC1F86ED-6D15-4CD4-8D07-4FA1D43D97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2" name="グループ化 1171">
            <a:extLst>
              <a:ext uri="{FF2B5EF4-FFF2-40B4-BE49-F238E27FC236}">
                <a16:creationId xmlns:a16="http://schemas.microsoft.com/office/drawing/2014/main" id="{53F058B9-55B0-43A0-92F5-96AA12337B0F}"/>
              </a:ext>
            </a:extLst>
          </p:cNvPr>
          <p:cNvGrpSpPr/>
          <p:nvPr/>
        </p:nvGrpSpPr>
        <p:grpSpPr>
          <a:xfrm>
            <a:off x="2968983" y="7930340"/>
            <a:ext cx="491504" cy="293704"/>
            <a:chOff x="6555416" y="4900731"/>
            <a:chExt cx="720000" cy="378515"/>
          </a:xfrm>
        </p:grpSpPr>
        <p:sp>
          <p:nvSpPr>
            <p:cNvPr id="1173" name="四角形: 上の 2 つの角を丸める 1172">
              <a:extLst>
                <a:ext uri="{FF2B5EF4-FFF2-40B4-BE49-F238E27FC236}">
                  <a16:creationId xmlns:a16="http://schemas.microsoft.com/office/drawing/2014/main" id="{F5D9D29F-6675-40B5-AB99-693497EF47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</a:p>
          </p:txBody>
        </p:sp>
        <p:sp>
          <p:nvSpPr>
            <p:cNvPr id="1174" name="四角形: 上の 2 つの角を丸める 1173">
              <a:extLst>
                <a:ext uri="{FF2B5EF4-FFF2-40B4-BE49-F238E27FC236}">
                  <a16:creationId xmlns:a16="http://schemas.microsoft.com/office/drawing/2014/main" id="{53ED3C0E-7107-4296-B3BD-3B4CA79786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5" name="グループ化 1174">
            <a:extLst>
              <a:ext uri="{FF2B5EF4-FFF2-40B4-BE49-F238E27FC236}">
                <a16:creationId xmlns:a16="http://schemas.microsoft.com/office/drawing/2014/main" id="{747D5BB8-AF4C-4F13-A7C5-40A4E7524585}"/>
              </a:ext>
            </a:extLst>
          </p:cNvPr>
          <p:cNvGrpSpPr/>
          <p:nvPr/>
        </p:nvGrpSpPr>
        <p:grpSpPr>
          <a:xfrm>
            <a:off x="2441933" y="7600140"/>
            <a:ext cx="491504" cy="293704"/>
            <a:chOff x="6555416" y="4900731"/>
            <a:chExt cx="720000" cy="378515"/>
          </a:xfrm>
        </p:grpSpPr>
        <p:sp>
          <p:nvSpPr>
            <p:cNvPr id="1176" name="四角形: 上の 2 つの角を丸める 1175">
              <a:extLst>
                <a:ext uri="{FF2B5EF4-FFF2-40B4-BE49-F238E27FC236}">
                  <a16:creationId xmlns:a16="http://schemas.microsoft.com/office/drawing/2014/main" id="{B0A6DB8C-FAC7-4CC2-8633-3008EB35E2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1177" name="四角形: 上の 2 つの角を丸める 1176">
              <a:extLst>
                <a:ext uri="{FF2B5EF4-FFF2-40B4-BE49-F238E27FC236}">
                  <a16:creationId xmlns:a16="http://schemas.microsoft.com/office/drawing/2014/main" id="{08CB0892-B526-43A1-B2B8-2BC67FF705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8" name="グループ化 1177">
            <a:extLst>
              <a:ext uri="{FF2B5EF4-FFF2-40B4-BE49-F238E27FC236}">
                <a16:creationId xmlns:a16="http://schemas.microsoft.com/office/drawing/2014/main" id="{40552486-44CB-44F3-B0A1-A4252042BCA0}"/>
              </a:ext>
            </a:extLst>
          </p:cNvPr>
          <p:cNvGrpSpPr/>
          <p:nvPr/>
        </p:nvGrpSpPr>
        <p:grpSpPr>
          <a:xfrm>
            <a:off x="1425933" y="7930340"/>
            <a:ext cx="491504" cy="293704"/>
            <a:chOff x="6555416" y="4900731"/>
            <a:chExt cx="720000" cy="378515"/>
          </a:xfrm>
        </p:grpSpPr>
        <p:sp>
          <p:nvSpPr>
            <p:cNvPr id="1179" name="四角形: 上の 2 つの角を丸める 1178">
              <a:extLst>
                <a:ext uri="{FF2B5EF4-FFF2-40B4-BE49-F238E27FC236}">
                  <a16:creationId xmlns:a16="http://schemas.microsoft.com/office/drawing/2014/main" id="{15892F44-D000-436C-A888-8DEAC007E6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</a:p>
          </p:txBody>
        </p:sp>
        <p:sp>
          <p:nvSpPr>
            <p:cNvPr id="1180" name="四角形: 上の 2 つの角を丸める 1179">
              <a:extLst>
                <a:ext uri="{FF2B5EF4-FFF2-40B4-BE49-F238E27FC236}">
                  <a16:creationId xmlns:a16="http://schemas.microsoft.com/office/drawing/2014/main" id="{8680969E-99C5-4845-AB31-A7A95990B9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37F558A9-BDA9-4AFA-9635-E348087626CA}"/>
              </a:ext>
            </a:extLst>
          </p:cNvPr>
          <p:cNvGrpSpPr/>
          <p:nvPr/>
        </p:nvGrpSpPr>
        <p:grpSpPr>
          <a:xfrm>
            <a:off x="9887943" y="4717240"/>
            <a:ext cx="491504" cy="293704"/>
            <a:chOff x="6555416" y="4900731"/>
            <a:chExt cx="720000" cy="378515"/>
          </a:xfrm>
        </p:grpSpPr>
        <p:sp>
          <p:nvSpPr>
            <p:cNvPr id="1182" name="四角形: 上の 2 つの角を丸める 1181">
              <a:extLst>
                <a:ext uri="{FF2B5EF4-FFF2-40B4-BE49-F238E27FC236}">
                  <a16:creationId xmlns:a16="http://schemas.microsoft.com/office/drawing/2014/main" id="{0F3C46BB-6B86-4BA8-B644-B1112F97F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</a:p>
          </p:txBody>
        </p:sp>
        <p:sp>
          <p:nvSpPr>
            <p:cNvPr id="1183" name="四角形: 上の 2 つの角を丸める 1182">
              <a:extLst>
                <a:ext uri="{FF2B5EF4-FFF2-40B4-BE49-F238E27FC236}">
                  <a16:creationId xmlns:a16="http://schemas.microsoft.com/office/drawing/2014/main" id="{3C16A42F-46D6-4F4B-8936-191E920A0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4" name="グループ化 1183">
            <a:extLst>
              <a:ext uri="{FF2B5EF4-FFF2-40B4-BE49-F238E27FC236}">
                <a16:creationId xmlns:a16="http://schemas.microsoft.com/office/drawing/2014/main" id="{5D349DFF-033E-4370-8349-96917E5DA175}"/>
              </a:ext>
            </a:extLst>
          </p:cNvPr>
          <p:cNvGrpSpPr/>
          <p:nvPr/>
        </p:nvGrpSpPr>
        <p:grpSpPr>
          <a:xfrm>
            <a:off x="9887943" y="5311600"/>
            <a:ext cx="491504" cy="293704"/>
            <a:chOff x="6555416" y="4900731"/>
            <a:chExt cx="720000" cy="378515"/>
          </a:xfrm>
        </p:grpSpPr>
        <p:sp>
          <p:nvSpPr>
            <p:cNvPr id="1185" name="四角形: 上の 2 つの角を丸める 1184">
              <a:extLst>
                <a:ext uri="{FF2B5EF4-FFF2-40B4-BE49-F238E27FC236}">
                  <a16:creationId xmlns:a16="http://schemas.microsoft.com/office/drawing/2014/main" id="{7B5E8AC2-A295-41B5-AE4E-518BEE3ED5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</a:p>
          </p:txBody>
        </p:sp>
        <p:sp>
          <p:nvSpPr>
            <p:cNvPr id="1186" name="四角形: 上の 2 つの角を丸める 1185">
              <a:extLst>
                <a:ext uri="{FF2B5EF4-FFF2-40B4-BE49-F238E27FC236}">
                  <a16:creationId xmlns:a16="http://schemas.microsoft.com/office/drawing/2014/main" id="{804720D8-D6A6-4079-947C-D787808A9B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7" name="グループ化 1186">
            <a:extLst>
              <a:ext uri="{FF2B5EF4-FFF2-40B4-BE49-F238E27FC236}">
                <a16:creationId xmlns:a16="http://schemas.microsoft.com/office/drawing/2014/main" id="{E32301FC-C32D-42C3-9F4A-8060891FACB0}"/>
              </a:ext>
            </a:extLst>
          </p:cNvPr>
          <p:cNvGrpSpPr/>
          <p:nvPr/>
        </p:nvGrpSpPr>
        <p:grpSpPr>
          <a:xfrm>
            <a:off x="10421343" y="5128720"/>
            <a:ext cx="491504" cy="293704"/>
            <a:chOff x="6555416" y="4900731"/>
            <a:chExt cx="720000" cy="378515"/>
          </a:xfrm>
        </p:grpSpPr>
        <p:sp>
          <p:nvSpPr>
            <p:cNvPr id="1188" name="四角形: 上の 2 つの角を丸める 1187">
              <a:extLst>
                <a:ext uri="{FF2B5EF4-FFF2-40B4-BE49-F238E27FC236}">
                  <a16:creationId xmlns:a16="http://schemas.microsoft.com/office/drawing/2014/main" id="{145792CB-039F-491B-A7F6-B92A514D11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</a:p>
          </p:txBody>
        </p:sp>
        <p:sp>
          <p:nvSpPr>
            <p:cNvPr id="1189" name="四角形: 上の 2 つの角を丸める 1188">
              <a:extLst>
                <a:ext uri="{FF2B5EF4-FFF2-40B4-BE49-F238E27FC236}">
                  <a16:creationId xmlns:a16="http://schemas.microsoft.com/office/drawing/2014/main" id="{EF7D1AF2-A6AA-4B30-BC6A-14D902253F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305620C1-0597-4E5E-A309-8C43CCB7CC7C}"/>
              </a:ext>
            </a:extLst>
          </p:cNvPr>
          <p:cNvGrpSpPr/>
          <p:nvPr/>
        </p:nvGrpSpPr>
        <p:grpSpPr>
          <a:xfrm>
            <a:off x="1976221" y="4803140"/>
            <a:ext cx="491504" cy="293704"/>
            <a:chOff x="6555416" y="4900731"/>
            <a:chExt cx="720000" cy="378515"/>
          </a:xfrm>
        </p:grpSpPr>
        <p:sp>
          <p:nvSpPr>
            <p:cNvPr id="1191" name="四角形: 上の 2 つの角を丸める 1190">
              <a:extLst>
                <a:ext uri="{FF2B5EF4-FFF2-40B4-BE49-F238E27FC236}">
                  <a16:creationId xmlns:a16="http://schemas.microsoft.com/office/drawing/2014/main" id="{BB8DC42C-8CC1-4B6E-B2E6-B4463B5D6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</a:p>
          </p:txBody>
        </p:sp>
        <p:sp>
          <p:nvSpPr>
            <p:cNvPr id="1192" name="四角形: 上の 2 つの角を丸める 1191">
              <a:extLst>
                <a:ext uri="{FF2B5EF4-FFF2-40B4-BE49-F238E27FC236}">
                  <a16:creationId xmlns:a16="http://schemas.microsoft.com/office/drawing/2014/main" id="{785CDDA6-BE48-48EA-B63F-995E301C0B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E79EE6DF-B9AC-4068-9515-E8A88CE5B086}"/>
              </a:ext>
            </a:extLst>
          </p:cNvPr>
          <p:cNvGrpSpPr/>
          <p:nvPr/>
        </p:nvGrpSpPr>
        <p:grpSpPr>
          <a:xfrm>
            <a:off x="1634115" y="5135421"/>
            <a:ext cx="491504" cy="293704"/>
            <a:chOff x="6555416" y="4900731"/>
            <a:chExt cx="720000" cy="378515"/>
          </a:xfrm>
        </p:grpSpPr>
        <p:sp>
          <p:nvSpPr>
            <p:cNvPr id="1194" name="四角形: 上の 2 つの角を丸める 1193">
              <a:extLst>
                <a:ext uri="{FF2B5EF4-FFF2-40B4-BE49-F238E27FC236}">
                  <a16:creationId xmlns:a16="http://schemas.microsoft.com/office/drawing/2014/main" id="{32AAFBDE-4E9A-46B0-8035-A44D956D6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</a:p>
          </p:txBody>
        </p:sp>
        <p:sp>
          <p:nvSpPr>
            <p:cNvPr id="1195" name="四角形: 上の 2 つの角を丸める 1194">
              <a:extLst>
                <a:ext uri="{FF2B5EF4-FFF2-40B4-BE49-F238E27FC236}">
                  <a16:creationId xmlns:a16="http://schemas.microsoft.com/office/drawing/2014/main" id="{80F46E58-E3D3-4E7A-910B-3C255471E7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6" name="グループ化 1195">
            <a:extLst>
              <a:ext uri="{FF2B5EF4-FFF2-40B4-BE49-F238E27FC236}">
                <a16:creationId xmlns:a16="http://schemas.microsoft.com/office/drawing/2014/main" id="{901842C4-A4A1-4F1E-969E-96194BA59234}"/>
              </a:ext>
            </a:extLst>
          </p:cNvPr>
          <p:cNvGrpSpPr/>
          <p:nvPr/>
        </p:nvGrpSpPr>
        <p:grpSpPr>
          <a:xfrm>
            <a:off x="9278343" y="5631640"/>
            <a:ext cx="491504" cy="293704"/>
            <a:chOff x="6555416" y="4900731"/>
            <a:chExt cx="720000" cy="378515"/>
          </a:xfrm>
        </p:grpSpPr>
        <p:sp>
          <p:nvSpPr>
            <p:cNvPr id="1197" name="四角形: 上の 2 つの角を丸める 1196">
              <a:extLst>
                <a:ext uri="{FF2B5EF4-FFF2-40B4-BE49-F238E27FC236}">
                  <a16:creationId xmlns:a16="http://schemas.microsoft.com/office/drawing/2014/main" id="{D911F35B-64DA-4DA2-AF7E-7E54D2FD8A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</a:p>
          </p:txBody>
        </p:sp>
        <p:sp>
          <p:nvSpPr>
            <p:cNvPr id="1198" name="四角形: 上の 2 つの角を丸める 1197">
              <a:extLst>
                <a:ext uri="{FF2B5EF4-FFF2-40B4-BE49-F238E27FC236}">
                  <a16:creationId xmlns:a16="http://schemas.microsoft.com/office/drawing/2014/main" id="{60F82FE5-3C50-479B-A6E2-6AD424D384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9" name="グループ化 1198">
            <a:extLst>
              <a:ext uri="{FF2B5EF4-FFF2-40B4-BE49-F238E27FC236}">
                <a16:creationId xmlns:a16="http://schemas.microsoft.com/office/drawing/2014/main" id="{A98027F0-B1D4-4D5E-BFAE-D6A297197747}"/>
              </a:ext>
            </a:extLst>
          </p:cNvPr>
          <p:cNvGrpSpPr/>
          <p:nvPr/>
        </p:nvGrpSpPr>
        <p:grpSpPr>
          <a:xfrm>
            <a:off x="8760183" y="5791660"/>
            <a:ext cx="491504" cy="293704"/>
            <a:chOff x="6555416" y="4900731"/>
            <a:chExt cx="720000" cy="378515"/>
          </a:xfrm>
        </p:grpSpPr>
        <p:sp>
          <p:nvSpPr>
            <p:cNvPr id="1200" name="四角形: 上の 2 つの角を丸める 1199">
              <a:extLst>
                <a:ext uri="{FF2B5EF4-FFF2-40B4-BE49-F238E27FC236}">
                  <a16:creationId xmlns:a16="http://schemas.microsoft.com/office/drawing/2014/main" id="{18D7F512-BCCE-43A3-B6FD-B24DB67E29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</a:p>
          </p:txBody>
        </p:sp>
        <p:sp>
          <p:nvSpPr>
            <p:cNvPr id="1201" name="四角形: 上の 2 つの角を丸める 1200">
              <a:extLst>
                <a:ext uri="{FF2B5EF4-FFF2-40B4-BE49-F238E27FC236}">
                  <a16:creationId xmlns:a16="http://schemas.microsoft.com/office/drawing/2014/main" id="{0A24E79F-3E0E-4324-B661-9AACED42B0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2" name="グループ化 1201">
            <a:extLst>
              <a:ext uri="{FF2B5EF4-FFF2-40B4-BE49-F238E27FC236}">
                <a16:creationId xmlns:a16="http://schemas.microsoft.com/office/drawing/2014/main" id="{9DB2F026-F2BF-48C0-B5E2-697326CB16E3}"/>
              </a:ext>
            </a:extLst>
          </p:cNvPr>
          <p:cNvGrpSpPr/>
          <p:nvPr/>
        </p:nvGrpSpPr>
        <p:grpSpPr>
          <a:xfrm>
            <a:off x="10002243" y="3391360"/>
            <a:ext cx="491504" cy="293704"/>
            <a:chOff x="6555416" y="4900731"/>
            <a:chExt cx="720000" cy="378515"/>
          </a:xfrm>
        </p:grpSpPr>
        <p:sp>
          <p:nvSpPr>
            <p:cNvPr id="1203" name="四角形: 上の 2 つの角を丸める 1202">
              <a:extLst>
                <a:ext uri="{FF2B5EF4-FFF2-40B4-BE49-F238E27FC236}">
                  <a16:creationId xmlns:a16="http://schemas.microsoft.com/office/drawing/2014/main" id="{97DA9F13-96E9-417A-A0F5-C545A691BA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</a:p>
          </p:txBody>
        </p:sp>
        <p:sp>
          <p:nvSpPr>
            <p:cNvPr id="1204" name="四角形: 上の 2 つの角を丸める 1203">
              <a:extLst>
                <a:ext uri="{FF2B5EF4-FFF2-40B4-BE49-F238E27FC236}">
                  <a16:creationId xmlns:a16="http://schemas.microsoft.com/office/drawing/2014/main" id="{AF97C2C6-BBAF-468D-9278-6C491431F8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5" name="グループ化 1204">
            <a:extLst>
              <a:ext uri="{FF2B5EF4-FFF2-40B4-BE49-F238E27FC236}">
                <a16:creationId xmlns:a16="http://schemas.microsoft.com/office/drawing/2014/main" id="{728A9D04-BD92-4E5C-BA36-73772FBB676D}"/>
              </a:ext>
            </a:extLst>
          </p:cNvPr>
          <p:cNvGrpSpPr/>
          <p:nvPr/>
        </p:nvGrpSpPr>
        <p:grpSpPr>
          <a:xfrm>
            <a:off x="9712683" y="3063700"/>
            <a:ext cx="491504" cy="293704"/>
            <a:chOff x="6555416" y="4900731"/>
            <a:chExt cx="720000" cy="378515"/>
          </a:xfrm>
        </p:grpSpPr>
        <p:sp>
          <p:nvSpPr>
            <p:cNvPr id="1206" name="四角形: 上の 2 つの角を丸める 1205">
              <a:extLst>
                <a:ext uri="{FF2B5EF4-FFF2-40B4-BE49-F238E27FC236}">
                  <a16:creationId xmlns:a16="http://schemas.microsoft.com/office/drawing/2014/main" id="{58CB2C2E-4382-4C25-8B3C-1E035CDFD0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</a:p>
          </p:txBody>
        </p:sp>
        <p:sp>
          <p:nvSpPr>
            <p:cNvPr id="1207" name="四角形: 上の 2 つの角を丸める 1206">
              <a:extLst>
                <a:ext uri="{FF2B5EF4-FFF2-40B4-BE49-F238E27FC236}">
                  <a16:creationId xmlns:a16="http://schemas.microsoft.com/office/drawing/2014/main" id="{DE7095BE-1CF9-4BD0-B9DF-730AE04EAE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8" name="グループ化 1207">
            <a:extLst>
              <a:ext uri="{FF2B5EF4-FFF2-40B4-BE49-F238E27FC236}">
                <a16:creationId xmlns:a16="http://schemas.microsoft.com/office/drawing/2014/main" id="{A2180C89-4B2B-4D17-8EA2-CB84C928FD7A}"/>
              </a:ext>
            </a:extLst>
          </p:cNvPr>
          <p:cNvGrpSpPr/>
          <p:nvPr/>
        </p:nvGrpSpPr>
        <p:grpSpPr>
          <a:xfrm>
            <a:off x="5726165" y="1533975"/>
            <a:ext cx="491504" cy="293704"/>
            <a:chOff x="6555416" y="4900731"/>
            <a:chExt cx="720000" cy="378515"/>
          </a:xfrm>
        </p:grpSpPr>
        <p:sp>
          <p:nvSpPr>
            <p:cNvPr id="1209" name="四角形: 上の 2 つの角を丸める 1208">
              <a:extLst>
                <a:ext uri="{FF2B5EF4-FFF2-40B4-BE49-F238E27FC236}">
                  <a16:creationId xmlns:a16="http://schemas.microsoft.com/office/drawing/2014/main" id="{7C2E81CA-7D7B-4789-861B-42F7637194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</a:p>
          </p:txBody>
        </p:sp>
        <p:sp>
          <p:nvSpPr>
            <p:cNvPr id="1210" name="四角形: 上の 2 つの角を丸める 1209">
              <a:extLst>
                <a:ext uri="{FF2B5EF4-FFF2-40B4-BE49-F238E27FC236}">
                  <a16:creationId xmlns:a16="http://schemas.microsoft.com/office/drawing/2014/main" id="{5F5866B9-122C-4845-B3B0-406A883A82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42C47A12-0137-4193-89B1-97BB77515B01}"/>
              </a:ext>
            </a:extLst>
          </p:cNvPr>
          <p:cNvGrpSpPr/>
          <p:nvPr/>
        </p:nvGrpSpPr>
        <p:grpSpPr>
          <a:xfrm>
            <a:off x="6236705" y="2250255"/>
            <a:ext cx="491504" cy="293704"/>
            <a:chOff x="6555416" y="4900731"/>
            <a:chExt cx="720000" cy="378515"/>
          </a:xfrm>
        </p:grpSpPr>
        <p:sp>
          <p:nvSpPr>
            <p:cNvPr id="1212" name="四角形: 上の 2 つの角を丸める 1211">
              <a:extLst>
                <a:ext uri="{FF2B5EF4-FFF2-40B4-BE49-F238E27FC236}">
                  <a16:creationId xmlns:a16="http://schemas.microsoft.com/office/drawing/2014/main" id="{439A2ED6-DE9B-4752-870E-2A63A01AD7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1213" name="四角形: 上の 2 つの角を丸める 1212">
              <a:extLst>
                <a:ext uri="{FF2B5EF4-FFF2-40B4-BE49-F238E27FC236}">
                  <a16:creationId xmlns:a16="http://schemas.microsoft.com/office/drawing/2014/main" id="{76A8B58C-4F1A-4B78-90E7-038DF6438A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BEB24413-CDF2-4ABA-95DA-DDA5168C3023}"/>
              </a:ext>
            </a:extLst>
          </p:cNvPr>
          <p:cNvGrpSpPr/>
          <p:nvPr/>
        </p:nvGrpSpPr>
        <p:grpSpPr>
          <a:xfrm>
            <a:off x="5108945" y="1533975"/>
            <a:ext cx="491504" cy="293704"/>
            <a:chOff x="6555416" y="4900731"/>
            <a:chExt cx="720000" cy="378515"/>
          </a:xfrm>
        </p:grpSpPr>
        <p:sp>
          <p:nvSpPr>
            <p:cNvPr id="1215" name="四角形: 上の 2 つの角を丸める 1214">
              <a:extLst>
                <a:ext uri="{FF2B5EF4-FFF2-40B4-BE49-F238E27FC236}">
                  <a16:creationId xmlns:a16="http://schemas.microsoft.com/office/drawing/2014/main" id="{F8754A52-5662-493C-AC59-DC20F5277B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</a:p>
          </p:txBody>
        </p:sp>
        <p:sp>
          <p:nvSpPr>
            <p:cNvPr id="1216" name="四角形: 上の 2 つの角を丸める 1215">
              <a:extLst>
                <a:ext uri="{FF2B5EF4-FFF2-40B4-BE49-F238E27FC236}">
                  <a16:creationId xmlns:a16="http://schemas.microsoft.com/office/drawing/2014/main" id="{054FD710-24DD-49EC-AF0B-0F81EF3D1B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7" name="グループ化 1216">
            <a:extLst>
              <a:ext uri="{FF2B5EF4-FFF2-40B4-BE49-F238E27FC236}">
                <a16:creationId xmlns:a16="http://schemas.microsoft.com/office/drawing/2014/main" id="{F82296D3-03DA-4CE3-85CB-7941298A61B6}"/>
              </a:ext>
            </a:extLst>
          </p:cNvPr>
          <p:cNvGrpSpPr/>
          <p:nvPr/>
        </p:nvGrpSpPr>
        <p:grpSpPr>
          <a:xfrm>
            <a:off x="4446005" y="1533975"/>
            <a:ext cx="491504" cy="293704"/>
            <a:chOff x="6555416" y="4900731"/>
            <a:chExt cx="720000" cy="378515"/>
          </a:xfrm>
        </p:grpSpPr>
        <p:sp>
          <p:nvSpPr>
            <p:cNvPr id="1218" name="四角形: 上の 2 つの角を丸める 1217">
              <a:extLst>
                <a:ext uri="{FF2B5EF4-FFF2-40B4-BE49-F238E27FC236}">
                  <a16:creationId xmlns:a16="http://schemas.microsoft.com/office/drawing/2014/main" id="{4E73423A-7A9B-49A7-BFCA-2C4A84923C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</a:p>
          </p:txBody>
        </p:sp>
        <p:sp>
          <p:nvSpPr>
            <p:cNvPr id="1219" name="四角形: 上の 2 つの角を丸める 1218">
              <a:extLst>
                <a:ext uri="{FF2B5EF4-FFF2-40B4-BE49-F238E27FC236}">
                  <a16:creationId xmlns:a16="http://schemas.microsoft.com/office/drawing/2014/main" id="{DA3BB9E0-3303-4119-AAF4-609746E265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0" name="グループ化 1219">
            <a:extLst>
              <a:ext uri="{FF2B5EF4-FFF2-40B4-BE49-F238E27FC236}">
                <a16:creationId xmlns:a16="http://schemas.microsoft.com/office/drawing/2014/main" id="{43E473BF-C7D2-4CB4-A5C9-8E6909497F2E}"/>
              </a:ext>
            </a:extLst>
          </p:cNvPr>
          <p:cNvGrpSpPr/>
          <p:nvPr/>
        </p:nvGrpSpPr>
        <p:grpSpPr>
          <a:xfrm>
            <a:off x="5264202" y="1867350"/>
            <a:ext cx="491504" cy="293704"/>
            <a:chOff x="6555416" y="4900731"/>
            <a:chExt cx="720000" cy="378515"/>
          </a:xfrm>
        </p:grpSpPr>
        <p:sp>
          <p:nvSpPr>
            <p:cNvPr id="1221" name="四角形: 上の 2 つの角を丸める 1220">
              <a:extLst>
                <a:ext uri="{FF2B5EF4-FFF2-40B4-BE49-F238E27FC236}">
                  <a16:creationId xmlns:a16="http://schemas.microsoft.com/office/drawing/2014/main" id="{55659DE4-24FE-42F0-93DE-04109404AC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</a:p>
          </p:txBody>
        </p:sp>
        <p:sp>
          <p:nvSpPr>
            <p:cNvPr id="1222" name="四角形: 上の 2 つの角を丸める 1221">
              <a:extLst>
                <a:ext uri="{FF2B5EF4-FFF2-40B4-BE49-F238E27FC236}">
                  <a16:creationId xmlns:a16="http://schemas.microsoft.com/office/drawing/2014/main" id="{7537F652-AE46-43CE-8F0E-1430444D02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3" name="グループ化 1222">
            <a:extLst>
              <a:ext uri="{FF2B5EF4-FFF2-40B4-BE49-F238E27FC236}">
                <a16:creationId xmlns:a16="http://schemas.microsoft.com/office/drawing/2014/main" id="{6D185D1F-4871-4860-AB91-E9DA4F414857}"/>
              </a:ext>
            </a:extLst>
          </p:cNvPr>
          <p:cNvGrpSpPr/>
          <p:nvPr/>
        </p:nvGrpSpPr>
        <p:grpSpPr>
          <a:xfrm>
            <a:off x="4740327" y="1867350"/>
            <a:ext cx="491504" cy="293704"/>
            <a:chOff x="6555416" y="4900731"/>
            <a:chExt cx="720000" cy="378515"/>
          </a:xfrm>
        </p:grpSpPr>
        <p:sp>
          <p:nvSpPr>
            <p:cNvPr id="1224" name="四角形: 上の 2 つの角を丸める 1223">
              <a:extLst>
                <a:ext uri="{FF2B5EF4-FFF2-40B4-BE49-F238E27FC236}">
                  <a16:creationId xmlns:a16="http://schemas.microsoft.com/office/drawing/2014/main" id="{75D3D8BB-C66C-4227-B1B0-7E89168E34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</a:p>
          </p:txBody>
        </p:sp>
        <p:sp>
          <p:nvSpPr>
            <p:cNvPr id="1225" name="四角形: 上の 2 つの角を丸める 1224">
              <a:extLst>
                <a:ext uri="{FF2B5EF4-FFF2-40B4-BE49-F238E27FC236}">
                  <a16:creationId xmlns:a16="http://schemas.microsoft.com/office/drawing/2014/main" id="{B009B1E8-F306-4CC0-AEB5-15C7C1987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6" name="グループ化 1225">
            <a:extLst>
              <a:ext uri="{FF2B5EF4-FFF2-40B4-BE49-F238E27FC236}">
                <a16:creationId xmlns:a16="http://schemas.microsoft.com/office/drawing/2014/main" id="{38090919-AC7F-45E5-8333-0EB181624465}"/>
              </a:ext>
            </a:extLst>
          </p:cNvPr>
          <p:cNvGrpSpPr/>
          <p:nvPr/>
        </p:nvGrpSpPr>
        <p:grpSpPr>
          <a:xfrm>
            <a:off x="4211690" y="1867350"/>
            <a:ext cx="491504" cy="293704"/>
            <a:chOff x="6555416" y="4900731"/>
            <a:chExt cx="720000" cy="378515"/>
          </a:xfrm>
        </p:grpSpPr>
        <p:sp>
          <p:nvSpPr>
            <p:cNvPr id="1227" name="四角形: 上の 2 つの角を丸める 1226">
              <a:extLst>
                <a:ext uri="{FF2B5EF4-FFF2-40B4-BE49-F238E27FC236}">
                  <a16:creationId xmlns:a16="http://schemas.microsoft.com/office/drawing/2014/main" id="{EEE12B55-1392-427D-AD15-A852D4E948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</a:p>
          </p:txBody>
        </p:sp>
        <p:sp>
          <p:nvSpPr>
            <p:cNvPr id="1228" name="四角形: 上の 2 つの角を丸める 1227">
              <a:extLst>
                <a:ext uri="{FF2B5EF4-FFF2-40B4-BE49-F238E27FC236}">
                  <a16:creationId xmlns:a16="http://schemas.microsoft.com/office/drawing/2014/main" id="{5301D42C-CB06-44EB-85D7-A5F4C71AEC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9" name="グループ化 1228">
            <a:extLst>
              <a:ext uri="{FF2B5EF4-FFF2-40B4-BE49-F238E27FC236}">
                <a16:creationId xmlns:a16="http://schemas.microsoft.com/office/drawing/2014/main" id="{3FF798F8-F554-4E99-B5EA-C4169173BB29}"/>
              </a:ext>
            </a:extLst>
          </p:cNvPr>
          <p:cNvGrpSpPr/>
          <p:nvPr/>
        </p:nvGrpSpPr>
        <p:grpSpPr>
          <a:xfrm>
            <a:off x="5264202" y="2234063"/>
            <a:ext cx="491504" cy="293704"/>
            <a:chOff x="6555416" y="4900731"/>
            <a:chExt cx="720000" cy="378515"/>
          </a:xfrm>
        </p:grpSpPr>
        <p:sp>
          <p:nvSpPr>
            <p:cNvPr id="1230" name="四角形: 上の 2 つの角を丸める 1229">
              <a:extLst>
                <a:ext uri="{FF2B5EF4-FFF2-40B4-BE49-F238E27FC236}">
                  <a16:creationId xmlns:a16="http://schemas.microsoft.com/office/drawing/2014/main" id="{F3AC95A6-E42C-420C-8B98-27445F81D4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</a:p>
          </p:txBody>
        </p:sp>
        <p:sp>
          <p:nvSpPr>
            <p:cNvPr id="1231" name="四角形: 上の 2 つの角を丸める 1230">
              <a:extLst>
                <a:ext uri="{FF2B5EF4-FFF2-40B4-BE49-F238E27FC236}">
                  <a16:creationId xmlns:a16="http://schemas.microsoft.com/office/drawing/2014/main" id="{61F9DD6C-669D-4EE9-A9A3-04D9EA8DF5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2" name="グループ化 1231">
            <a:extLst>
              <a:ext uri="{FF2B5EF4-FFF2-40B4-BE49-F238E27FC236}">
                <a16:creationId xmlns:a16="http://schemas.microsoft.com/office/drawing/2014/main" id="{882BFC30-B634-402B-BFB7-DCAFC33716D6}"/>
              </a:ext>
            </a:extLst>
          </p:cNvPr>
          <p:cNvGrpSpPr/>
          <p:nvPr/>
        </p:nvGrpSpPr>
        <p:grpSpPr>
          <a:xfrm>
            <a:off x="4211690" y="2234063"/>
            <a:ext cx="491504" cy="293704"/>
            <a:chOff x="6555416" y="4900731"/>
            <a:chExt cx="720000" cy="378515"/>
          </a:xfrm>
        </p:grpSpPr>
        <p:sp>
          <p:nvSpPr>
            <p:cNvPr id="1233" name="四角形: 上の 2 つの角を丸める 1232">
              <a:extLst>
                <a:ext uri="{FF2B5EF4-FFF2-40B4-BE49-F238E27FC236}">
                  <a16:creationId xmlns:a16="http://schemas.microsoft.com/office/drawing/2014/main" id="{571727AA-9D74-4BF8-B739-DF96A77E2B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</a:p>
          </p:txBody>
        </p:sp>
        <p:sp>
          <p:nvSpPr>
            <p:cNvPr id="1234" name="四角形: 上の 2 つの角を丸める 1233">
              <a:extLst>
                <a:ext uri="{FF2B5EF4-FFF2-40B4-BE49-F238E27FC236}">
                  <a16:creationId xmlns:a16="http://schemas.microsoft.com/office/drawing/2014/main" id="{7CD4787C-ECC3-48BD-9129-AA1B334774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7" name="グループ化 1236">
            <a:extLst>
              <a:ext uri="{FF2B5EF4-FFF2-40B4-BE49-F238E27FC236}">
                <a16:creationId xmlns:a16="http://schemas.microsoft.com/office/drawing/2014/main" id="{294583DB-172E-48F0-927A-3EB07C340838}"/>
              </a:ext>
            </a:extLst>
          </p:cNvPr>
          <p:cNvGrpSpPr/>
          <p:nvPr/>
        </p:nvGrpSpPr>
        <p:grpSpPr>
          <a:xfrm>
            <a:off x="2195816" y="6873867"/>
            <a:ext cx="491504" cy="293704"/>
            <a:chOff x="6555416" y="4900731"/>
            <a:chExt cx="720000" cy="378515"/>
          </a:xfrm>
        </p:grpSpPr>
        <p:sp>
          <p:nvSpPr>
            <p:cNvPr id="1238" name="四角形: 上の 2 つの角を丸める 1237">
              <a:extLst>
                <a:ext uri="{FF2B5EF4-FFF2-40B4-BE49-F238E27FC236}">
                  <a16:creationId xmlns:a16="http://schemas.microsoft.com/office/drawing/2014/main" id="{4CD1D801-152D-4BF2-ADAA-79BA5D1CEE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</a:p>
          </p:txBody>
        </p:sp>
        <p:sp>
          <p:nvSpPr>
            <p:cNvPr id="1239" name="四角形: 上の 2 つの角を丸める 1238">
              <a:extLst>
                <a:ext uri="{FF2B5EF4-FFF2-40B4-BE49-F238E27FC236}">
                  <a16:creationId xmlns:a16="http://schemas.microsoft.com/office/drawing/2014/main" id="{9178975C-BDDB-40E5-8534-8A6FFAB1B1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0" name="グループ化 1239">
            <a:extLst>
              <a:ext uri="{FF2B5EF4-FFF2-40B4-BE49-F238E27FC236}">
                <a16:creationId xmlns:a16="http://schemas.microsoft.com/office/drawing/2014/main" id="{AC181EFA-B90C-4948-B3E8-612549AA4A82}"/>
              </a:ext>
            </a:extLst>
          </p:cNvPr>
          <p:cNvGrpSpPr/>
          <p:nvPr/>
        </p:nvGrpSpPr>
        <p:grpSpPr>
          <a:xfrm>
            <a:off x="1371903" y="6535551"/>
            <a:ext cx="491504" cy="293704"/>
            <a:chOff x="6555416" y="4900731"/>
            <a:chExt cx="720000" cy="378515"/>
          </a:xfrm>
        </p:grpSpPr>
        <p:sp>
          <p:nvSpPr>
            <p:cNvPr id="1241" name="四角形: 上の 2 つの角を丸める 1240">
              <a:extLst>
                <a:ext uri="{FF2B5EF4-FFF2-40B4-BE49-F238E27FC236}">
                  <a16:creationId xmlns:a16="http://schemas.microsoft.com/office/drawing/2014/main" id="{F69D0BE5-E3F5-4D42-B9F7-EEFA44066F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</a:p>
          </p:txBody>
        </p:sp>
        <p:sp>
          <p:nvSpPr>
            <p:cNvPr id="1242" name="四角形: 上の 2 つの角を丸める 1241">
              <a:extLst>
                <a:ext uri="{FF2B5EF4-FFF2-40B4-BE49-F238E27FC236}">
                  <a16:creationId xmlns:a16="http://schemas.microsoft.com/office/drawing/2014/main" id="{306BA924-C3D3-4A18-9A4F-55AFAD6501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3" name="グループ化 1242">
            <a:extLst>
              <a:ext uri="{FF2B5EF4-FFF2-40B4-BE49-F238E27FC236}">
                <a16:creationId xmlns:a16="http://schemas.microsoft.com/office/drawing/2014/main" id="{5B50E446-B6AB-41F0-A5DD-6B019ABE0968}"/>
              </a:ext>
            </a:extLst>
          </p:cNvPr>
          <p:cNvGrpSpPr/>
          <p:nvPr/>
        </p:nvGrpSpPr>
        <p:grpSpPr>
          <a:xfrm>
            <a:off x="3521433" y="6782687"/>
            <a:ext cx="491504" cy="293704"/>
            <a:chOff x="6555416" y="4900731"/>
            <a:chExt cx="720000" cy="378515"/>
          </a:xfrm>
        </p:grpSpPr>
        <p:sp>
          <p:nvSpPr>
            <p:cNvPr id="1244" name="四角形: 上の 2 つの角を丸める 1243">
              <a:extLst>
                <a:ext uri="{FF2B5EF4-FFF2-40B4-BE49-F238E27FC236}">
                  <a16:creationId xmlns:a16="http://schemas.microsoft.com/office/drawing/2014/main" id="{A6970670-0767-4E08-9B24-348BE0BFDC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</a:p>
          </p:txBody>
        </p:sp>
        <p:sp>
          <p:nvSpPr>
            <p:cNvPr id="1245" name="四角形: 上の 2 つの角を丸める 1244">
              <a:extLst>
                <a:ext uri="{FF2B5EF4-FFF2-40B4-BE49-F238E27FC236}">
                  <a16:creationId xmlns:a16="http://schemas.microsoft.com/office/drawing/2014/main" id="{B0A61774-5E37-4E96-833C-0916DA20F9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6" name="グループ化 1245">
            <a:extLst>
              <a:ext uri="{FF2B5EF4-FFF2-40B4-BE49-F238E27FC236}">
                <a16:creationId xmlns:a16="http://schemas.microsoft.com/office/drawing/2014/main" id="{F2587B96-53B6-4EB5-A43F-7AB31C2C2B6F}"/>
              </a:ext>
            </a:extLst>
          </p:cNvPr>
          <p:cNvGrpSpPr/>
          <p:nvPr/>
        </p:nvGrpSpPr>
        <p:grpSpPr>
          <a:xfrm>
            <a:off x="4040546" y="7175483"/>
            <a:ext cx="491504" cy="293704"/>
            <a:chOff x="6555416" y="4900731"/>
            <a:chExt cx="720000" cy="378515"/>
          </a:xfrm>
        </p:grpSpPr>
        <p:sp>
          <p:nvSpPr>
            <p:cNvPr id="1247" name="四角形: 上の 2 つの角を丸める 1246">
              <a:extLst>
                <a:ext uri="{FF2B5EF4-FFF2-40B4-BE49-F238E27FC236}">
                  <a16:creationId xmlns:a16="http://schemas.microsoft.com/office/drawing/2014/main" id="{2B98EB3A-2EF9-4958-95B6-8D607B62AC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</a:p>
          </p:txBody>
        </p:sp>
        <p:sp>
          <p:nvSpPr>
            <p:cNvPr id="1248" name="四角形: 上の 2 つの角を丸める 1247">
              <a:extLst>
                <a:ext uri="{FF2B5EF4-FFF2-40B4-BE49-F238E27FC236}">
                  <a16:creationId xmlns:a16="http://schemas.microsoft.com/office/drawing/2014/main" id="{CE54DF58-5A41-477F-9D79-9339421B6B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9" name="グループ化 1248">
            <a:extLst>
              <a:ext uri="{FF2B5EF4-FFF2-40B4-BE49-F238E27FC236}">
                <a16:creationId xmlns:a16="http://schemas.microsoft.com/office/drawing/2014/main" id="{E63C5822-ACDB-4626-B4FD-B4B1D64D226C}"/>
              </a:ext>
            </a:extLst>
          </p:cNvPr>
          <p:cNvGrpSpPr/>
          <p:nvPr/>
        </p:nvGrpSpPr>
        <p:grpSpPr>
          <a:xfrm>
            <a:off x="4673958" y="6998478"/>
            <a:ext cx="491504" cy="293704"/>
            <a:chOff x="6555416" y="4900731"/>
            <a:chExt cx="720000" cy="378515"/>
          </a:xfrm>
        </p:grpSpPr>
        <p:sp>
          <p:nvSpPr>
            <p:cNvPr id="1250" name="四角形: 上の 2 つの角を丸める 1249">
              <a:extLst>
                <a:ext uri="{FF2B5EF4-FFF2-40B4-BE49-F238E27FC236}">
                  <a16:creationId xmlns:a16="http://schemas.microsoft.com/office/drawing/2014/main" id="{DBEAC4EF-F030-4216-959F-A6EE51895B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251" name="四角形: 上の 2 つの角を丸める 1250">
              <a:extLst>
                <a:ext uri="{FF2B5EF4-FFF2-40B4-BE49-F238E27FC236}">
                  <a16:creationId xmlns:a16="http://schemas.microsoft.com/office/drawing/2014/main" id="{28633699-F924-4053-BB33-52B203B82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2" name="グループ化 1251">
            <a:extLst>
              <a:ext uri="{FF2B5EF4-FFF2-40B4-BE49-F238E27FC236}">
                <a16:creationId xmlns:a16="http://schemas.microsoft.com/office/drawing/2014/main" id="{5734DFD5-A9BA-4D88-88A4-6E04653724D3}"/>
              </a:ext>
            </a:extLst>
          </p:cNvPr>
          <p:cNvGrpSpPr/>
          <p:nvPr/>
        </p:nvGrpSpPr>
        <p:grpSpPr>
          <a:xfrm>
            <a:off x="5193071" y="6998478"/>
            <a:ext cx="491504" cy="293704"/>
            <a:chOff x="6555416" y="4900731"/>
            <a:chExt cx="720000" cy="378515"/>
          </a:xfrm>
        </p:grpSpPr>
        <p:sp>
          <p:nvSpPr>
            <p:cNvPr id="1253" name="四角形: 上の 2 つの角を丸める 1252">
              <a:extLst>
                <a:ext uri="{FF2B5EF4-FFF2-40B4-BE49-F238E27FC236}">
                  <a16:creationId xmlns:a16="http://schemas.microsoft.com/office/drawing/2014/main" id="{B0738557-3ED3-4BA1-B369-C99AD84248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</a:p>
          </p:txBody>
        </p:sp>
        <p:sp>
          <p:nvSpPr>
            <p:cNvPr id="1254" name="四角形: 上の 2 つの角を丸める 1253">
              <a:extLst>
                <a:ext uri="{FF2B5EF4-FFF2-40B4-BE49-F238E27FC236}">
                  <a16:creationId xmlns:a16="http://schemas.microsoft.com/office/drawing/2014/main" id="{1F800A42-01E1-478C-A57F-CA811B807E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5" name="グループ化 1254">
            <a:extLst>
              <a:ext uri="{FF2B5EF4-FFF2-40B4-BE49-F238E27FC236}">
                <a16:creationId xmlns:a16="http://schemas.microsoft.com/office/drawing/2014/main" id="{86B3FE44-A026-400A-913C-9ED447FBCC03}"/>
              </a:ext>
            </a:extLst>
          </p:cNvPr>
          <p:cNvGrpSpPr/>
          <p:nvPr/>
        </p:nvGrpSpPr>
        <p:grpSpPr>
          <a:xfrm>
            <a:off x="5077183" y="6536548"/>
            <a:ext cx="491504" cy="293704"/>
            <a:chOff x="6555416" y="4900731"/>
            <a:chExt cx="720000" cy="378515"/>
          </a:xfrm>
        </p:grpSpPr>
        <p:sp>
          <p:nvSpPr>
            <p:cNvPr id="1256" name="四角形: 上の 2 つの角を丸める 1255">
              <a:extLst>
                <a:ext uri="{FF2B5EF4-FFF2-40B4-BE49-F238E27FC236}">
                  <a16:creationId xmlns:a16="http://schemas.microsoft.com/office/drawing/2014/main" id="{B4AF25AE-45C9-4416-B610-5902D4DB96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</a:p>
          </p:txBody>
        </p:sp>
        <p:sp>
          <p:nvSpPr>
            <p:cNvPr id="1257" name="四角形: 上の 2 つの角を丸める 1256">
              <a:extLst>
                <a:ext uri="{FF2B5EF4-FFF2-40B4-BE49-F238E27FC236}">
                  <a16:creationId xmlns:a16="http://schemas.microsoft.com/office/drawing/2014/main" id="{E6EDA3D3-830C-4357-B0E7-FE3CFF3CD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8" name="グループ化 1257">
            <a:extLst>
              <a:ext uri="{FF2B5EF4-FFF2-40B4-BE49-F238E27FC236}">
                <a16:creationId xmlns:a16="http://schemas.microsoft.com/office/drawing/2014/main" id="{DB9ACF7B-CCEC-4D95-8AC6-57F6D5521587}"/>
              </a:ext>
            </a:extLst>
          </p:cNvPr>
          <p:cNvGrpSpPr/>
          <p:nvPr/>
        </p:nvGrpSpPr>
        <p:grpSpPr>
          <a:xfrm>
            <a:off x="5601058" y="6536548"/>
            <a:ext cx="491504" cy="293704"/>
            <a:chOff x="6555416" y="4900731"/>
            <a:chExt cx="720000" cy="378515"/>
          </a:xfrm>
        </p:grpSpPr>
        <p:sp>
          <p:nvSpPr>
            <p:cNvPr id="1259" name="四角形: 上の 2 つの角を丸める 1258">
              <a:extLst>
                <a:ext uri="{FF2B5EF4-FFF2-40B4-BE49-F238E27FC236}">
                  <a16:creationId xmlns:a16="http://schemas.microsoft.com/office/drawing/2014/main" id="{D94A00B6-68C5-4DEE-80DA-A176CB4B88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</a:p>
          </p:txBody>
        </p:sp>
        <p:sp>
          <p:nvSpPr>
            <p:cNvPr id="1260" name="四角形: 上の 2 つの角を丸める 1259">
              <a:extLst>
                <a:ext uri="{FF2B5EF4-FFF2-40B4-BE49-F238E27FC236}">
                  <a16:creationId xmlns:a16="http://schemas.microsoft.com/office/drawing/2014/main" id="{1CE03690-96D6-483F-962E-2EDAF9C30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2347071F-AA69-47DF-ABC1-9800F374AF64}"/>
              </a:ext>
            </a:extLst>
          </p:cNvPr>
          <p:cNvGrpSpPr/>
          <p:nvPr/>
        </p:nvGrpSpPr>
        <p:grpSpPr>
          <a:xfrm>
            <a:off x="4553308" y="6536548"/>
            <a:ext cx="491504" cy="293704"/>
            <a:chOff x="6555416" y="4900731"/>
            <a:chExt cx="720000" cy="378515"/>
          </a:xfrm>
        </p:grpSpPr>
        <p:sp>
          <p:nvSpPr>
            <p:cNvPr id="1262" name="四角形: 上の 2 つの角を丸める 1261">
              <a:extLst>
                <a:ext uri="{FF2B5EF4-FFF2-40B4-BE49-F238E27FC236}">
                  <a16:creationId xmlns:a16="http://schemas.microsoft.com/office/drawing/2014/main" id="{33B7F2C5-548F-4947-808C-9B9518AFC2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</a:p>
          </p:txBody>
        </p:sp>
        <p:sp>
          <p:nvSpPr>
            <p:cNvPr id="1263" name="四角形: 上の 2 つの角を丸める 1262">
              <a:extLst>
                <a:ext uri="{FF2B5EF4-FFF2-40B4-BE49-F238E27FC236}">
                  <a16:creationId xmlns:a16="http://schemas.microsoft.com/office/drawing/2014/main" id="{3624AD81-E973-45B0-AB9A-0949778684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4" name="グループ化 1263">
            <a:extLst>
              <a:ext uri="{FF2B5EF4-FFF2-40B4-BE49-F238E27FC236}">
                <a16:creationId xmlns:a16="http://schemas.microsoft.com/office/drawing/2014/main" id="{DCC0304C-BD7A-4BCD-B33F-252C61B32F58}"/>
              </a:ext>
            </a:extLst>
          </p:cNvPr>
          <p:cNvGrpSpPr/>
          <p:nvPr/>
        </p:nvGrpSpPr>
        <p:grpSpPr>
          <a:xfrm>
            <a:off x="6191608" y="6536548"/>
            <a:ext cx="491504" cy="293704"/>
            <a:chOff x="6555416" y="4900731"/>
            <a:chExt cx="720000" cy="378515"/>
          </a:xfrm>
        </p:grpSpPr>
        <p:sp>
          <p:nvSpPr>
            <p:cNvPr id="1265" name="四角形: 上の 2 つの角を丸める 1264">
              <a:extLst>
                <a:ext uri="{FF2B5EF4-FFF2-40B4-BE49-F238E27FC236}">
                  <a16:creationId xmlns:a16="http://schemas.microsoft.com/office/drawing/2014/main" id="{D77F5331-4153-4585-9F1C-0286101F09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</a:p>
          </p:txBody>
        </p:sp>
        <p:sp>
          <p:nvSpPr>
            <p:cNvPr id="1266" name="四角形: 上の 2 つの角を丸める 1265">
              <a:extLst>
                <a:ext uri="{FF2B5EF4-FFF2-40B4-BE49-F238E27FC236}">
                  <a16:creationId xmlns:a16="http://schemas.microsoft.com/office/drawing/2014/main" id="{738ED448-997B-4A3F-AD88-0E5261134E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7" name="グループ化 1266">
            <a:extLst>
              <a:ext uri="{FF2B5EF4-FFF2-40B4-BE49-F238E27FC236}">
                <a16:creationId xmlns:a16="http://schemas.microsoft.com/office/drawing/2014/main" id="{28D78018-53EA-4EEC-AB0E-8A5B2265B374}"/>
              </a:ext>
            </a:extLst>
          </p:cNvPr>
          <p:cNvGrpSpPr/>
          <p:nvPr/>
        </p:nvGrpSpPr>
        <p:grpSpPr>
          <a:xfrm>
            <a:off x="6715483" y="6536548"/>
            <a:ext cx="491504" cy="293704"/>
            <a:chOff x="6555416" y="4900731"/>
            <a:chExt cx="720000" cy="378515"/>
          </a:xfrm>
        </p:grpSpPr>
        <p:sp>
          <p:nvSpPr>
            <p:cNvPr id="1268" name="四角形: 上の 2 つの角を丸める 1267">
              <a:extLst>
                <a:ext uri="{FF2B5EF4-FFF2-40B4-BE49-F238E27FC236}">
                  <a16:creationId xmlns:a16="http://schemas.microsoft.com/office/drawing/2014/main" id="{EE7FEECF-E6DD-4640-A008-D2C2DCF630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</a:p>
          </p:txBody>
        </p:sp>
        <p:sp>
          <p:nvSpPr>
            <p:cNvPr id="1269" name="四角形: 上の 2 つの角を丸める 1268">
              <a:extLst>
                <a:ext uri="{FF2B5EF4-FFF2-40B4-BE49-F238E27FC236}">
                  <a16:creationId xmlns:a16="http://schemas.microsoft.com/office/drawing/2014/main" id="{120E4985-4438-4309-88B4-1F52CF75A7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8" name="グループ化 1277">
            <a:extLst>
              <a:ext uri="{FF2B5EF4-FFF2-40B4-BE49-F238E27FC236}">
                <a16:creationId xmlns:a16="http://schemas.microsoft.com/office/drawing/2014/main" id="{8E72A63C-E1BE-406C-8A2C-867778B35A52}"/>
              </a:ext>
            </a:extLst>
          </p:cNvPr>
          <p:cNvGrpSpPr/>
          <p:nvPr/>
        </p:nvGrpSpPr>
        <p:grpSpPr>
          <a:xfrm>
            <a:off x="4036309" y="6851042"/>
            <a:ext cx="491504" cy="293704"/>
            <a:chOff x="6555416" y="4900731"/>
            <a:chExt cx="720000" cy="378515"/>
          </a:xfrm>
        </p:grpSpPr>
        <p:sp>
          <p:nvSpPr>
            <p:cNvPr id="1279" name="四角形: 上の 2 つの角を丸める 1278">
              <a:extLst>
                <a:ext uri="{FF2B5EF4-FFF2-40B4-BE49-F238E27FC236}">
                  <a16:creationId xmlns:a16="http://schemas.microsoft.com/office/drawing/2014/main" id="{FA21DED3-A7DD-4E0D-BBC8-FF86EB0BEC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</a:p>
          </p:txBody>
        </p:sp>
        <p:sp>
          <p:nvSpPr>
            <p:cNvPr id="1280" name="四角形: 上の 2 つの角を丸める 1279">
              <a:extLst>
                <a:ext uri="{FF2B5EF4-FFF2-40B4-BE49-F238E27FC236}">
                  <a16:creationId xmlns:a16="http://schemas.microsoft.com/office/drawing/2014/main" id="{B3783591-C57B-4123-9B1A-02096CD839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1" name="グループ化 1280">
            <a:extLst>
              <a:ext uri="{FF2B5EF4-FFF2-40B4-BE49-F238E27FC236}">
                <a16:creationId xmlns:a16="http://schemas.microsoft.com/office/drawing/2014/main" id="{1E03EF95-61BE-4BD3-BD9B-C5C9F319511D}"/>
              </a:ext>
            </a:extLst>
          </p:cNvPr>
          <p:cNvGrpSpPr/>
          <p:nvPr/>
        </p:nvGrpSpPr>
        <p:grpSpPr>
          <a:xfrm>
            <a:off x="4555422" y="6216837"/>
            <a:ext cx="491504" cy="293704"/>
            <a:chOff x="6555416" y="4900731"/>
            <a:chExt cx="720000" cy="378515"/>
          </a:xfrm>
        </p:grpSpPr>
        <p:sp>
          <p:nvSpPr>
            <p:cNvPr id="1282" name="四角形: 上の 2 つの角を丸める 1281">
              <a:extLst>
                <a:ext uri="{FF2B5EF4-FFF2-40B4-BE49-F238E27FC236}">
                  <a16:creationId xmlns:a16="http://schemas.microsoft.com/office/drawing/2014/main" id="{7F03CA70-0EC0-4808-B40E-C2FF00A8FC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</a:p>
          </p:txBody>
        </p:sp>
        <p:sp>
          <p:nvSpPr>
            <p:cNvPr id="1283" name="四角形: 上の 2 つの角を丸める 1282">
              <a:extLst>
                <a:ext uri="{FF2B5EF4-FFF2-40B4-BE49-F238E27FC236}">
                  <a16:creationId xmlns:a16="http://schemas.microsoft.com/office/drawing/2014/main" id="{9DE20793-2891-4485-BCB5-0B7035C504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2" name="グループ化 1291">
            <a:extLst>
              <a:ext uri="{FF2B5EF4-FFF2-40B4-BE49-F238E27FC236}">
                <a16:creationId xmlns:a16="http://schemas.microsoft.com/office/drawing/2014/main" id="{14608947-C77B-4AA3-A275-5C6CAF2E68ED}"/>
              </a:ext>
            </a:extLst>
          </p:cNvPr>
          <p:cNvGrpSpPr/>
          <p:nvPr/>
        </p:nvGrpSpPr>
        <p:grpSpPr>
          <a:xfrm>
            <a:off x="1887896" y="6531753"/>
            <a:ext cx="491504" cy="293704"/>
            <a:chOff x="6555416" y="4900731"/>
            <a:chExt cx="720000" cy="378515"/>
          </a:xfrm>
        </p:grpSpPr>
        <p:sp>
          <p:nvSpPr>
            <p:cNvPr id="1293" name="四角形: 上の 2 つの角を丸める 1292">
              <a:extLst>
                <a:ext uri="{FF2B5EF4-FFF2-40B4-BE49-F238E27FC236}">
                  <a16:creationId xmlns:a16="http://schemas.microsoft.com/office/drawing/2014/main" id="{9A93F1B6-A2AE-4A59-A090-426A5DD1ED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</a:p>
          </p:txBody>
        </p:sp>
        <p:sp>
          <p:nvSpPr>
            <p:cNvPr id="1294" name="四角形: 上の 2 つの角を丸める 1293">
              <a:extLst>
                <a:ext uri="{FF2B5EF4-FFF2-40B4-BE49-F238E27FC236}">
                  <a16:creationId xmlns:a16="http://schemas.microsoft.com/office/drawing/2014/main" id="{38778BE2-51AE-4879-B7E5-8D0EF94A19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5" name="グループ化 1294">
            <a:extLst>
              <a:ext uri="{FF2B5EF4-FFF2-40B4-BE49-F238E27FC236}">
                <a16:creationId xmlns:a16="http://schemas.microsoft.com/office/drawing/2014/main" id="{4612920C-E849-4EF3-9CEF-2BB027CDE996}"/>
              </a:ext>
            </a:extLst>
          </p:cNvPr>
          <p:cNvGrpSpPr/>
          <p:nvPr/>
        </p:nvGrpSpPr>
        <p:grpSpPr>
          <a:xfrm>
            <a:off x="2407009" y="6531753"/>
            <a:ext cx="491504" cy="293704"/>
            <a:chOff x="6555416" y="4900731"/>
            <a:chExt cx="720000" cy="378515"/>
          </a:xfrm>
        </p:grpSpPr>
        <p:sp>
          <p:nvSpPr>
            <p:cNvPr id="1296" name="四角形: 上の 2 つの角を丸める 1295">
              <a:extLst>
                <a:ext uri="{FF2B5EF4-FFF2-40B4-BE49-F238E27FC236}">
                  <a16:creationId xmlns:a16="http://schemas.microsoft.com/office/drawing/2014/main" id="{EC5E7A4D-8269-4520-AC69-D2CFDCBA97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</a:p>
          </p:txBody>
        </p:sp>
        <p:sp>
          <p:nvSpPr>
            <p:cNvPr id="1297" name="四角形: 上の 2 つの角を丸める 1296">
              <a:extLst>
                <a:ext uri="{FF2B5EF4-FFF2-40B4-BE49-F238E27FC236}">
                  <a16:creationId xmlns:a16="http://schemas.microsoft.com/office/drawing/2014/main" id="{32E2BFDE-136C-41E7-8E15-022572713B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8" name="グループ化 1297">
            <a:extLst>
              <a:ext uri="{FF2B5EF4-FFF2-40B4-BE49-F238E27FC236}">
                <a16:creationId xmlns:a16="http://schemas.microsoft.com/office/drawing/2014/main" id="{8FAA892A-AD7A-46AA-98A0-8C8547C08482}"/>
              </a:ext>
            </a:extLst>
          </p:cNvPr>
          <p:cNvGrpSpPr/>
          <p:nvPr/>
        </p:nvGrpSpPr>
        <p:grpSpPr>
          <a:xfrm>
            <a:off x="7234596" y="6422248"/>
            <a:ext cx="491504" cy="293704"/>
            <a:chOff x="6555416" y="4900731"/>
            <a:chExt cx="720000" cy="378515"/>
          </a:xfrm>
        </p:grpSpPr>
        <p:sp>
          <p:nvSpPr>
            <p:cNvPr id="1299" name="四角形: 上の 2 つの角を丸める 1298">
              <a:extLst>
                <a:ext uri="{FF2B5EF4-FFF2-40B4-BE49-F238E27FC236}">
                  <a16:creationId xmlns:a16="http://schemas.microsoft.com/office/drawing/2014/main" id="{F6D44BB9-FB06-4EA5-8A5E-CA980FF92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</a:p>
          </p:txBody>
        </p:sp>
        <p:sp>
          <p:nvSpPr>
            <p:cNvPr id="1300" name="四角形: 上の 2 つの角を丸める 1299">
              <a:extLst>
                <a:ext uri="{FF2B5EF4-FFF2-40B4-BE49-F238E27FC236}">
                  <a16:creationId xmlns:a16="http://schemas.microsoft.com/office/drawing/2014/main" id="{4B7F81AD-BAFA-49CC-BBAF-2A9FED8E66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1" name="グループ化 1300">
            <a:extLst>
              <a:ext uri="{FF2B5EF4-FFF2-40B4-BE49-F238E27FC236}">
                <a16:creationId xmlns:a16="http://schemas.microsoft.com/office/drawing/2014/main" id="{273AE7F2-F124-4D51-AE02-9929FF2F9092}"/>
              </a:ext>
            </a:extLst>
          </p:cNvPr>
          <p:cNvGrpSpPr/>
          <p:nvPr/>
        </p:nvGrpSpPr>
        <p:grpSpPr>
          <a:xfrm>
            <a:off x="2983271" y="6782686"/>
            <a:ext cx="491504" cy="293704"/>
            <a:chOff x="6555416" y="4900731"/>
            <a:chExt cx="720000" cy="378515"/>
          </a:xfrm>
        </p:grpSpPr>
        <p:sp>
          <p:nvSpPr>
            <p:cNvPr id="1302" name="四角形: 上の 2 つの角を丸める 1301">
              <a:extLst>
                <a:ext uri="{FF2B5EF4-FFF2-40B4-BE49-F238E27FC236}">
                  <a16:creationId xmlns:a16="http://schemas.microsoft.com/office/drawing/2014/main" id="{208FC021-8273-4398-B7D7-2F5A4EAF70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</a:p>
          </p:txBody>
        </p:sp>
        <p:sp>
          <p:nvSpPr>
            <p:cNvPr id="1303" name="四角形: 上の 2 つの角を丸める 1302">
              <a:extLst>
                <a:ext uri="{FF2B5EF4-FFF2-40B4-BE49-F238E27FC236}">
                  <a16:creationId xmlns:a16="http://schemas.microsoft.com/office/drawing/2014/main" id="{EE177AB6-C164-46B6-A5F1-BE7407B47F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4" name="グループ化 1303">
            <a:extLst>
              <a:ext uri="{FF2B5EF4-FFF2-40B4-BE49-F238E27FC236}">
                <a16:creationId xmlns:a16="http://schemas.microsoft.com/office/drawing/2014/main" id="{9D83853B-EDAB-4F0B-9CD1-07CF29ECAB68}"/>
              </a:ext>
            </a:extLst>
          </p:cNvPr>
          <p:cNvGrpSpPr/>
          <p:nvPr/>
        </p:nvGrpSpPr>
        <p:grpSpPr>
          <a:xfrm>
            <a:off x="2983271" y="6443570"/>
            <a:ext cx="491504" cy="293704"/>
            <a:chOff x="6555416" y="4900731"/>
            <a:chExt cx="720000" cy="378515"/>
          </a:xfrm>
        </p:grpSpPr>
        <p:sp>
          <p:nvSpPr>
            <p:cNvPr id="1305" name="四角形: 上の 2 つの角を丸める 1304">
              <a:extLst>
                <a:ext uri="{FF2B5EF4-FFF2-40B4-BE49-F238E27FC236}">
                  <a16:creationId xmlns:a16="http://schemas.microsoft.com/office/drawing/2014/main" id="{0AF6CF75-7A2E-4ED1-8B15-ADA9373887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</a:p>
          </p:txBody>
        </p:sp>
        <p:sp>
          <p:nvSpPr>
            <p:cNvPr id="1306" name="四角形: 上の 2 つの角を丸める 1305">
              <a:extLst>
                <a:ext uri="{FF2B5EF4-FFF2-40B4-BE49-F238E27FC236}">
                  <a16:creationId xmlns:a16="http://schemas.microsoft.com/office/drawing/2014/main" id="{B3D82F0D-51D6-493A-9CE4-B1B3D5D676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7" name="グループ化 1306">
            <a:extLst>
              <a:ext uri="{FF2B5EF4-FFF2-40B4-BE49-F238E27FC236}">
                <a16:creationId xmlns:a16="http://schemas.microsoft.com/office/drawing/2014/main" id="{5331BFE6-FA86-48FC-805E-B86CAF243ABA}"/>
              </a:ext>
            </a:extLst>
          </p:cNvPr>
          <p:cNvGrpSpPr/>
          <p:nvPr/>
        </p:nvGrpSpPr>
        <p:grpSpPr>
          <a:xfrm>
            <a:off x="3521433" y="6449312"/>
            <a:ext cx="491504" cy="293704"/>
            <a:chOff x="6555416" y="4900731"/>
            <a:chExt cx="720000" cy="378515"/>
          </a:xfrm>
        </p:grpSpPr>
        <p:sp>
          <p:nvSpPr>
            <p:cNvPr id="1308" name="四角形: 上の 2 つの角を丸める 1307">
              <a:extLst>
                <a:ext uri="{FF2B5EF4-FFF2-40B4-BE49-F238E27FC236}">
                  <a16:creationId xmlns:a16="http://schemas.microsoft.com/office/drawing/2014/main" id="{57C1E7B4-142C-490A-AF3B-E5EC65453D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309" name="四角形: 上の 2 つの角を丸める 1308">
              <a:extLst>
                <a:ext uri="{FF2B5EF4-FFF2-40B4-BE49-F238E27FC236}">
                  <a16:creationId xmlns:a16="http://schemas.microsoft.com/office/drawing/2014/main" id="{0435FFE9-3701-437E-8AF5-64B5A7581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EBA42A53-6026-4B31-B789-E9D3B72344CA}"/>
              </a:ext>
            </a:extLst>
          </p:cNvPr>
          <p:cNvGrpSpPr/>
          <p:nvPr/>
        </p:nvGrpSpPr>
        <p:grpSpPr>
          <a:xfrm>
            <a:off x="5077183" y="6212464"/>
            <a:ext cx="491504" cy="293704"/>
            <a:chOff x="6555416" y="4900731"/>
            <a:chExt cx="720000" cy="378515"/>
          </a:xfrm>
        </p:grpSpPr>
        <p:sp>
          <p:nvSpPr>
            <p:cNvPr id="1311" name="四角形: 上の 2 つの角を丸める 1310">
              <a:extLst>
                <a:ext uri="{FF2B5EF4-FFF2-40B4-BE49-F238E27FC236}">
                  <a16:creationId xmlns:a16="http://schemas.microsoft.com/office/drawing/2014/main" id="{CA34DDA3-6DB2-40E6-9808-5BB7F02FCB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</a:p>
          </p:txBody>
        </p:sp>
        <p:sp>
          <p:nvSpPr>
            <p:cNvPr id="1312" name="四角形: 上の 2 つの角を丸める 1311">
              <a:extLst>
                <a:ext uri="{FF2B5EF4-FFF2-40B4-BE49-F238E27FC236}">
                  <a16:creationId xmlns:a16="http://schemas.microsoft.com/office/drawing/2014/main" id="{BDA98550-CA94-4B00-91CD-CC4C86C783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3" name="グループ化 1312">
            <a:extLst>
              <a:ext uri="{FF2B5EF4-FFF2-40B4-BE49-F238E27FC236}">
                <a16:creationId xmlns:a16="http://schemas.microsoft.com/office/drawing/2014/main" id="{8F56E1B1-8C4D-4072-B00C-8CD30AD46155}"/>
              </a:ext>
            </a:extLst>
          </p:cNvPr>
          <p:cNvGrpSpPr/>
          <p:nvPr/>
        </p:nvGrpSpPr>
        <p:grpSpPr>
          <a:xfrm>
            <a:off x="5601058" y="6047364"/>
            <a:ext cx="491504" cy="293704"/>
            <a:chOff x="6555416" y="4900731"/>
            <a:chExt cx="720000" cy="378515"/>
          </a:xfrm>
        </p:grpSpPr>
        <p:sp>
          <p:nvSpPr>
            <p:cNvPr id="1314" name="四角形: 上の 2 つの角を丸める 1313">
              <a:extLst>
                <a:ext uri="{FF2B5EF4-FFF2-40B4-BE49-F238E27FC236}">
                  <a16:creationId xmlns:a16="http://schemas.microsoft.com/office/drawing/2014/main" id="{2B8B0114-041E-4494-AC06-13F6405DE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</a:p>
          </p:txBody>
        </p:sp>
        <p:sp>
          <p:nvSpPr>
            <p:cNvPr id="1315" name="四角形: 上の 2 つの角を丸める 1314">
              <a:extLst>
                <a:ext uri="{FF2B5EF4-FFF2-40B4-BE49-F238E27FC236}">
                  <a16:creationId xmlns:a16="http://schemas.microsoft.com/office/drawing/2014/main" id="{6B7D6282-733F-4CA9-8DC6-E27186DB27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0" name="グループ化 1319">
            <a:extLst>
              <a:ext uri="{FF2B5EF4-FFF2-40B4-BE49-F238E27FC236}">
                <a16:creationId xmlns:a16="http://schemas.microsoft.com/office/drawing/2014/main" id="{6E0413B7-10B4-4C3B-B76C-19719C33D7FE}"/>
              </a:ext>
            </a:extLst>
          </p:cNvPr>
          <p:cNvGrpSpPr/>
          <p:nvPr/>
        </p:nvGrpSpPr>
        <p:grpSpPr>
          <a:xfrm>
            <a:off x="6150333" y="6193648"/>
            <a:ext cx="491504" cy="293704"/>
            <a:chOff x="6555416" y="4900731"/>
            <a:chExt cx="720000" cy="378515"/>
          </a:xfrm>
        </p:grpSpPr>
        <p:sp>
          <p:nvSpPr>
            <p:cNvPr id="1321" name="四角形: 上の 2 つの角を丸める 1320">
              <a:extLst>
                <a:ext uri="{FF2B5EF4-FFF2-40B4-BE49-F238E27FC236}">
                  <a16:creationId xmlns:a16="http://schemas.microsoft.com/office/drawing/2014/main" id="{EC48F2D0-A0A3-418E-BFCF-4383D20EF9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1322" name="四角形: 上の 2 つの角を丸める 1321">
              <a:extLst>
                <a:ext uri="{FF2B5EF4-FFF2-40B4-BE49-F238E27FC236}">
                  <a16:creationId xmlns:a16="http://schemas.microsoft.com/office/drawing/2014/main" id="{547FDB26-F617-44C5-B8DE-CF3ECBD63C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3" name="グループ化 1322">
            <a:extLst>
              <a:ext uri="{FF2B5EF4-FFF2-40B4-BE49-F238E27FC236}">
                <a16:creationId xmlns:a16="http://schemas.microsoft.com/office/drawing/2014/main" id="{34169EC4-D17C-44C0-8731-2E396A14A5CF}"/>
              </a:ext>
            </a:extLst>
          </p:cNvPr>
          <p:cNvGrpSpPr/>
          <p:nvPr/>
        </p:nvGrpSpPr>
        <p:grpSpPr>
          <a:xfrm>
            <a:off x="6683733" y="6193648"/>
            <a:ext cx="491504" cy="293704"/>
            <a:chOff x="6555416" y="4900731"/>
            <a:chExt cx="720000" cy="378515"/>
          </a:xfrm>
        </p:grpSpPr>
        <p:sp>
          <p:nvSpPr>
            <p:cNvPr id="1324" name="四角形: 上の 2 つの角を丸める 1323">
              <a:extLst>
                <a:ext uri="{FF2B5EF4-FFF2-40B4-BE49-F238E27FC236}">
                  <a16:creationId xmlns:a16="http://schemas.microsoft.com/office/drawing/2014/main" id="{07E600DF-73D9-4886-951C-D2EE5A17DD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</a:p>
          </p:txBody>
        </p:sp>
        <p:sp>
          <p:nvSpPr>
            <p:cNvPr id="1325" name="四角形: 上の 2 つの角を丸める 1324">
              <a:extLst>
                <a:ext uri="{FF2B5EF4-FFF2-40B4-BE49-F238E27FC236}">
                  <a16:creationId xmlns:a16="http://schemas.microsoft.com/office/drawing/2014/main" id="{FF00322D-35AB-44FE-B196-7022F6C91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6" name="グループ化 1325">
            <a:extLst>
              <a:ext uri="{FF2B5EF4-FFF2-40B4-BE49-F238E27FC236}">
                <a16:creationId xmlns:a16="http://schemas.microsoft.com/office/drawing/2014/main" id="{2951D08F-98A9-4758-AFCA-792B2AEDC060}"/>
              </a:ext>
            </a:extLst>
          </p:cNvPr>
          <p:cNvGrpSpPr/>
          <p:nvPr/>
        </p:nvGrpSpPr>
        <p:grpSpPr>
          <a:xfrm>
            <a:off x="7242533" y="6066648"/>
            <a:ext cx="491504" cy="293704"/>
            <a:chOff x="6555416" y="4900731"/>
            <a:chExt cx="720000" cy="378515"/>
          </a:xfrm>
        </p:grpSpPr>
        <p:sp>
          <p:nvSpPr>
            <p:cNvPr id="1327" name="四角形: 上の 2 つの角を丸める 1326">
              <a:extLst>
                <a:ext uri="{FF2B5EF4-FFF2-40B4-BE49-F238E27FC236}">
                  <a16:creationId xmlns:a16="http://schemas.microsoft.com/office/drawing/2014/main" id="{1C1E8734-997A-412C-AB5C-1E7646D1C6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</a:p>
          </p:txBody>
        </p:sp>
        <p:sp>
          <p:nvSpPr>
            <p:cNvPr id="1328" name="四角形: 上の 2 つの角を丸める 1327">
              <a:extLst>
                <a:ext uri="{FF2B5EF4-FFF2-40B4-BE49-F238E27FC236}">
                  <a16:creationId xmlns:a16="http://schemas.microsoft.com/office/drawing/2014/main" id="{E73F9151-7586-43B0-AB9A-F2EC255C38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E6DE0A14-D8E9-4DFC-8B16-21464B3030BC}"/>
              </a:ext>
            </a:extLst>
          </p:cNvPr>
          <p:cNvGrpSpPr/>
          <p:nvPr/>
        </p:nvGrpSpPr>
        <p:grpSpPr>
          <a:xfrm>
            <a:off x="7775933" y="5984098"/>
            <a:ext cx="491504" cy="293704"/>
            <a:chOff x="6555416" y="4900731"/>
            <a:chExt cx="720000" cy="378515"/>
          </a:xfrm>
        </p:grpSpPr>
        <p:sp>
          <p:nvSpPr>
            <p:cNvPr id="1330" name="四角形: 上の 2 つの角を丸める 1329">
              <a:extLst>
                <a:ext uri="{FF2B5EF4-FFF2-40B4-BE49-F238E27FC236}">
                  <a16:creationId xmlns:a16="http://schemas.microsoft.com/office/drawing/2014/main" id="{C10B1B45-A559-4AB6-AF30-2343F4BB13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</a:p>
          </p:txBody>
        </p:sp>
        <p:sp>
          <p:nvSpPr>
            <p:cNvPr id="1331" name="四角形: 上の 2 つの角を丸める 1330">
              <a:extLst>
                <a:ext uri="{FF2B5EF4-FFF2-40B4-BE49-F238E27FC236}">
                  <a16:creationId xmlns:a16="http://schemas.microsoft.com/office/drawing/2014/main" id="{617F116D-BD66-4366-8B7B-11576EBB2F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2" name="グループ化 1331">
            <a:extLst>
              <a:ext uri="{FF2B5EF4-FFF2-40B4-BE49-F238E27FC236}">
                <a16:creationId xmlns:a16="http://schemas.microsoft.com/office/drawing/2014/main" id="{2090D695-2873-469C-B859-1C2AB6066186}"/>
              </a:ext>
            </a:extLst>
          </p:cNvPr>
          <p:cNvGrpSpPr/>
          <p:nvPr/>
        </p:nvGrpSpPr>
        <p:grpSpPr>
          <a:xfrm>
            <a:off x="6150333" y="5850748"/>
            <a:ext cx="491504" cy="293704"/>
            <a:chOff x="6555416" y="4900731"/>
            <a:chExt cx="720000" cy="378515"/>
          </a:xfrm>
        </p:grpSpPr>
        <p:sp>
          <p:nvSpPr>
            <p:cNvPr id="1333" name="四角形: 上の 2 つの角を丸める 1332">
              <a:extLst>
                <a:ext uri="{FF2B5EF4-FFF2-40B4-BE49-F238E27FC236}">
                  <a16:creationId xmlns:a16="http://schemas.microsoft.com/office/drawing/2014/main" id="{98D6A429-72EA-4FF0-BA03-6BADAEE12E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1334" name="四角形: 上の 2 つの角を丸める 1333">
              <a:extLst>
                <a:ext uri="{FF2B5EF4-FFF2-40B4-BE49-F238E27FC236}">
                  <a16:creationId xmlns:a16="http://schemas.microsoft.com/office/drawing/2014/main" id="{FDA46E0C-DBAF-4F9B-9D95-695D5DEF78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5" name="グループ化 1334">
            <a:extLst>
              <a:ext uri="{FF2B5EF4-FFF2-40B4-BE49-F238E27FC236}">
                <a16:creationId xmlns:a16="http://schemas.microsoft.com/office/drawing/2014/main" id="{EF36FE57-F8A6-4190-B400-47B1C61D9A8A}"/>
              </a:ext>
            </a:extLst>
          </p:cNvPr>
          <p:cNvGrpSpPr/>
          <p:nvPr/>
        </p:nvGrpSpPr>
        <p:grpSpPr>
          <a:xfrm>
            <a:off x="7198083" y="5736448"/>
            <a:ext cx="491504" cy="293704"/>
            <a:chOff x="6555416" y="4900731"/>
            <a:chExt cx="720000" cy="378515"/>
          </a:xfrm>
        </p:grpSpPr>
        <p:sp>
          <p:nvSpPr>
            <p:cNvPr id="1336" name="四角形: 上の 2 つの角を丸める 1335">
              <a:extLst>
                <a:ext uri="{FF2B5EF4-FFF2-40B4-BE49-F238E27FC236}">
                  <a16:creationId xmlns:a16="http://schemas.microsoft.com/office/drawing/2014/main" id="{F14C4E23-BBCB-454B-8266-FCBF0DD31A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337" name="四角形: 上の 2 つの角を丸める 1336">
              <a:extLst>
                <a:ext uri="{FF2B5EF4-FFF2-40B4-BE49-F238E27FC236}">
                  <a16:creationId xmlns:a16="http://schemas.microsoft.com/office/drawing/2014/main" id="{1BBB4E86-AC26-4CF8-83B4-E1AF25C750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0" name="グループ化 1339">
            <a:extLst>
              <a:ext uri="{FF2B5EF4-FFF2-40B4-BE49-F238E27FC236}">
                <a16:creationId xmlns:a16="http://schemas.microsoft.com/office/drawing/2014/main" id="{24307E80-0775-49F7-9A28-3D4667D44EFC}"/>
              </a:ext>
            </a:extLst>
          </p:cNvPr>
          <p:cNvGrpSpPr/>
          <p:nvPr/>
        </p:nvGrpSpPr>
        <p:grpSpPr>
          <a:xfrm>
            <a:off x="5269354" y="2586190"/>
            <a:ext cx="491504" cy="293704"/>
            <a:chOff x="6555416" y="4900731"/>
            <a:chExt cx="720000" cy="378515"/>
          </a:xfrm>
        </p:grpSpPr>
        <p:sp>
          <p:nvSpPr>
            <p:cNvPr id="1341" name="四角形: 上の 2 つの角を丸める 1340">
              <a:extLst>
                <a:ext uri="{FF2B5EF4-FFF2-40B4-BE49-F238E27FC236}">
                  <a16:creationId xmlns:a16="http://schemas.microsoft.com/office/drawing/2014/main" id="{144420ED-DC82-4024-8254-52559B6F8B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</a:p>
          </p:txBody>
        </p:sp>
        <p:sp>
          <p:nvSpPr>
            <p:cNvPr id="1342" name="四角形: 上の 2 つの角を丸める 1341">
              <a:extLst>
                <a:ext uri="{FF2B5EF4-FFF2-40B4-BE49-F238E27FC236}">
                  <a16:creationId xmlns:a16="http://schemas.microsoft.com/office/drawing/2014/main" id="{B24EED67-330B-406C-91B9-1615B8175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73A120B6-B091-4FDA-B806-0F53B823A86A}"/>
              </a:ext>
            </a:extLst>
          </p:cNvPr>
          <p:cNvGrpSpPr/>
          <p:nvPr/>
        </p:nvGrpSpPr>
        <p:grpSpPr>
          <a:xfrm>
            <a:off x="5790054" y="2586190"/>
            <a:ext cx="491504" cy="293704"/>
            <a:chOff x="6555416" y="4900731"/>
            <a:chExt cx="720000" cy="378515"/>
          </a:xfrm>
        </p:grpSpPr>
        <p:sp>
          <p:nvSpPr>
            <p:cNvPr id="1344" name="四角形: 上の 2 つの角を丸める 1343">
              <a:extLst>
                <a:ext uri="{FF2B5EF4-FFF2-40B4-BE49-F238E27FC236}">
                  <a16:creationId xmlns:a16="http://schemas.microsoft.com/office/drawing/2014/main" id="{4D28CD29-F2B8-41F5-8AAC-AE2460A0B9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</a:p>
          </p:txBody>
        </p:sp>
        <p:sp>
          <p:nvSpPr>
            <p:cNvPr id="1345" name="四角形: 上の 2 つの角を丸める 1344">
              <a:extLst>
                <a:ext uri="{FF2B5EF4-FFF2-40B4-BE49-F238E27FC236}">
                  <a16:creationId xmlns:a16="http://schemas.microsoft.com/office/drawing/2014/main" id="{B7C8AE72-A33B-43AF-BB92-D7B8F86D6D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3" name="グループ化 1542">
            <a:extLst>
              <a:ext uri="{FF2B5EF4-FFF2-40B4-BE49-F238E27FC236}">
                <a16:creationId xmlns:a16="http://schemas.microsoft.com/office/drawing/2014/main" id="{5C8DCD4D-9C7D-47C3-B055-E372A334BECD}"/>
              </a:ext>
            </a:extLst>
          </p:cNvPr>
          <p:cNvGrpSpPr/>
          <p:nvPr/>
        </p:nvGrpSpPr>
        <p:grpSpPr>
          <a:xfrm>
            <a:off x="6206827" y="2924296"/>
            <a:ext cx="491504" cy="293704"/>
            <a:chOff x="6555416" y="4900731"/>
            <a:chExt cx="720000" cy="378515"/>
          </a:xfrm>
        </p:grpSpPr>
        <p:sp>
          <p:nvSpPr>
            <p:cNvPr id="1544" name="四角形: 上の 2 つの角を丸める 1543">
              <a:extLst>
                <a:ext uri="{FF2B5EF4-FFF2-40B4-BE49-F238E27FC236}">
                  <a16:creationId xmlns:a16="http://schemas.microsoft.com/office/drawing/2014/main" id="{D6C2F4C3-534B-46D2-A281-FF06EBC6BD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</a:p>
          </p:txBody>
        </p:sp>
        <p:sp>
          <p:nvSpPr>
            <p:cNvPr id="1545" name="四角形: 上の 2 つの角を丸める 1544">
              <a:extLst>
                <a:ext uri="{FF2B5EF4-FFF2-40B4-BE49-F238E27FC236}">
                  <a16:creationId xmlns:a16="http://schemas.microsoft.com/office/drawing/2014/main" id="{3D2E33DB-E6A9-4F1A-8211-B662714EE6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6" name="グループ化 1545">
            <a:extLst>
              <a:ext uri="{FF2B5EF4-FFF2-40B4-BE49-F238E27FC236}">
                <a16:creationId xmlns:a16="http://schemas.microsoft.com/office/drawing/2014/main" id="{AC79DF63-FFA3-4164-85FC-39C06DAEE68C}"/>
              </a:ext>
            </a:extLst>
          </p:cNvPr>
          <p:cNvGrpSpPr/>
          <p:nvPr/>
        </p:nvGrpSpPr>
        <p:grpSpPr>
          <a:xfrm>
            <a:off x="6452579" y="2586919"/>
            <a:ext cx="491504" cy="293704"/>
            <a:chOff x="6555416" y="4900731"/>
            <a:chExt cx="720000" cy="378515"/>
          </a:xfrm>
        </p:grpSpPr>
        <p:sp>
          <p:nvSpPr>
            <p:cNvPr id="1547" name="四角形: 上の 2 つの角を丸める 1546">
              <a:extLst>
                <a:ext uri="{FF2B5EF4-FFF2-40B4-BE49-F238E27FC236}">
                  <a16:creationId xmlns:a16="http://schemas.microsoft.com/office/drawing/2014/main" id="{E964F008-3099-4D02-8336-DB34CCE165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</a:p>
          </p:txBody>
        </p:sp>
        <p:sp>
          <p:nvSpPr>
            <p:cNvPr id="1548" name="四角形: 上の 2 つの角を丸める 1547">
              <a:extLst>
                <a:ext uri="{FF2B5EF4-FFF2-40B4-BE49-F238E27FC236}">
                  <a16:creationId xmlns:a16="http://schemas.microsoft.com/office/drawing/2014/main" id="{7A09A48F-145F-4EE4-B654-10FC99AC9D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9" name="グループ化 1548">
            <a:extLst>
              <a:ext uri="{FF2B5EF4-FFF2-40B4-BE49-F238E27FC236}">
                <a16:creationId xmlns:a16="http://schemas.microsoft.com/office/drawing/2014/main" id="{4EDF2EEA-E8F7-47D2-B157-246C36495C21}"/>
              </a:ext>
            </a:extLst>
          </p:cNvPr>
          <p:cNvGrpSpPr/>
          <p:nvPr/>
        </p:nvGrpSpPr>
        <p:grpSpPr>
          <a:xfrm>
            <a:off x="4211690" y="2564263"/>
            <a:ext cx="491504" cy="293704"/>
            <a:chOff x="6555416" y="4900731"/>
            <a:chExt cx="720000" cy="378515"/>
          </a:xfrm>
        </p:grpSpPr>
        <p:sp>
          <p:nvSpPr>
            <p:cNvPr id="1550" name="四角形: 上の 2 つの角を丸める 1549">
              <a:extLst>
                <a:ext uri="{FF2B5EF4-FFF2-40B4-BE49-F238E27FC236}">
                  <a16:creationId xmlns:a16="http://schemas.microsoft.com/office/drawing/2014/main" id="{ED7580C8-BE29-4AC1-AB21-EF8BC83007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</a:p>
          </p:txBody>
        </p:sp>
        <p:sp>
          <p:nvSpPr>
            <p:cNvPr id="1551" name="四角形: 上の 2 つの角を丸める 1550">
              <a:extLst>
                <a:ext uri="{FF2B5EF4-FFF2-40B4-BE49-F238E27FC236}">
                  <a16:creationId xmlns:a16="http://schemas.microsoft.com/office/drawing/2014/main" id="{1E372A73-F8C2-42E9-A3E4-836DB08C15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2" name="グループ化 1551">
            <a:extLst>
              <a:ext uri="{FF2B5EF4-FFF2-40B4-BE49-F238E27FC236}">
                <a16:creationId xmlns:a16="http://schemas.microsoft.com/office/drawing/2014/main" id="{812E8EC1-53E7-4EDE-B620-B7E7D6A753BB}"/>
              </a:ext>
            </a:extLst>
          </p:cNvPr>
          <p:cNvGrpSpPr/>
          <p:nvPr/>
        </p:nvGrpSpPr>
        <p:grpSpPr>
          <a:xfrm>
            <a:off x="4091040" y="2888113"/>
            <a:ext cx="491504" cy="293704"/>
            <a:chOff x="6555416" y="4900731"/>
            <a:chExt cx="720000" cy="378515"/>
          </a:xfrm>
        </p:grpSpPr>
        <p:sp>
          <p:nvSpPr>
            <p:cNvPr id="1553" name="四角形: 上の 2 つの角を丸める 1552">
              <a:extLst>
                <a:ext uri="{FF2B5EF4-FFF2-40B4-BE49-F238E27FC236}">
                  <a16:creationId xmlns:a16="http://schemas.microsoft.com/office/drawing/2014/main" id="{00EA9DC0-0064-4731-978E-8EB5DB0348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</a:p>
          </p:txBody>
        </p:sp>
        <p:sp>
          <p:nvSpPr>
            <p:cNvPr id="1554" name="四角形: 上の 2 つの角を丸める 1553">
              <a:extLst>
                <a:ext uri="{FF2B5EF4-FFF2-40B4-BE49-F238E27FC236}">
                  <a16:creationId xmlns:a16="http://schemas.microsoft.com/office/drawing/2014/main" id="{1AE69651-B042-42F9-B07C-5CF7013A48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5" name="グループ化 1554">
            <a:extLst>
              <a:ext uri="{FF2B5EF4-FFF2-40B4-BE49-F238E27FC236}">
                <a16:creationId xmlns:a16="http://schemas.microsoft.com/office/drawing/2014/main" id="{3F220797-0FDD-4B2D-811E-FA96BADC4C81}"/>
              </a:ext>
            </a:extLst>
          </p:cNvPr>
          <p:cNvGrpSpPr/>
          <p:nvPr/>
        </p:nvGrpSpPr>
        <p:grpSpPr>
          <a:xfrm>
            <a:off x="4091040" y="3218313"/>
            <a:ext cx="491504" cy="293704"/>
            <a:chOff x="6555416" y="4900731"/>
            <a:chExt cx="720000" cy="378515"/>
          </a:xfrm>
        </p:grpSpPr>
        <p:sp>
          <p:nvSpPr>
            <p:cNvPr id="1556" name="四角形: 上の 2 つの角を丸める 1555">
              <a:extLst>
                <a:ext uri="{FF2B5EF4-FFF2-40B4-BE49-F238E27FC236}">
                  <a16:creationId xmlns:a16="http://schemas.microsoft.com/office/drawing/2014/main" id="{8D1602AF-9342-4152-AEA1-AAF167B735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</a:p>
          </p:txBody>
        </p:sp>
        <p:sp>
          <p:nvSpPr>
            <p:cNvPr id="1557" name="四角形: 上の 2 つの角を丸める 1556">
              <a:extLst>
                <a:ext uri="{FF2B5EF4-FFF2-40B4-BE49-F238E27FC236}">
                  <a16:creationId xmlns:a16="http://schemas.microsoft.com/office/drawing/2014/main" id="{9E678B97-85E9-40EF-A4CC-FB21A8CC0B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8" name="グループ化 1557">
            <a:extLst>
              <a:ext uri="{FF2B5EF4-FFF2-40B4-BE49-F238E27FC236}">
                <a16:creationId xmlns:a16="http://schemas.microsoft.com/office/drawing/2014/main" id="{EEA29F08-F604-4FE2-BB1D-12193111FF34}"/>
              </a:ext>
            </a:extLst>
          </p:cNvPr>
          <p:cNvGrpSpPr/>
          <p:nvPr/>
        </p:nvGrpSpPr>
        <p:grpSpPr>
          <a:xfrm>
            <a:off x="9291043" y="4412440"/>
            <a:ext cx="491504" cy="293704"/>
            <a:chOff x="6555416" y="4900731"/>
            <a:chExt cx="720000" cy="378515"/>
          </a:xfrm>
        </p:grpSpPr>
        <p:sp>
          <p:nvSpPr>
            <p:cNvPr id="1559" name="四角形: 上の 2 つの角を丸める 1558">
              <a:extLst>
                <a:ext uri="{FF2B5EF4-FFF2-40B4-BE49-F238E27FC236}">
                  <a16:creationId xmlns:a16="http://schemas.microsoft.com/office/drawing/2014/main" id="{F4C5444A-EB00-46DE-8286-651E5051C3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</a:p>
          </p:txBody>
        </p:sp>
        <p:sp>
          <p:nvSpPr>
            <p:cNvPr id="1560" name="四角形: 上の 2 つの角を丸める 1559">
              <a:extLst>
                <a:ext uri="{FF2B5EF4-FFF2-40B4-BE49-F238E27FC236}">
                  <a16:creationId xmlns:a16="http://schemas.microsoft.com/office/drawing/2014/main" id="{01A580D6-2C47-4A2F-A298-9E7EA5797D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1" name="グループ化 1560">
            <a:extLst>
              <a:ext uri="{FF2B5EF4-FFF2-40B4-BE49-F238E27FC236}">
                <a16:creationId xmlns:a16="http://schemas.microsoft.com/office/drawing/2014/main" id="{0A1559C1-C166-44DA-B89E-74666CCB9EDC}"/>
              </a:ext>
            </a:extLst>
          </p:cNvPr>
          <p:cNvGrpSpPr/>
          <p:nvPr/>
        </p:nvGrpSpPr>
        <p:grpSpPr>
          <a:xfrm>
            <a:off x="9602193" y="4056840"/>
            <a:ext cx="491504" cy="293704"/>
            <a:chOff x="6555416" y="4900731"/>
            <a:chExt cx="720000" cy="378515"/>
          </a:xfrm>
        </p:grpSpPr>
        <p:sp>
          <p:nvSpPr>
            <p:cNvPr id="1562" name="四角形: 上の 2 つの角を丸める 1561">
              <a:extLst>
                <a:ext uri="{FF2B5EF4-FFF2-40B4-BE49-F238E27FC236}">
                  <a16:creationId xmlns:a16="http://schemas.microsoft.com/office/drawing/2014/main" id="{26502263-CC04-4EDA-8B29-8E9C2BF3A2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</a:p>
          </p:txBody>
        </p:sp>
        <p:sp>
          <p:nvSpPr>
            <p:cNvPr id="1563" name="四角形: 上の 2 つの角を丸める 1562">
              <a:extLst>
                <a:ext uri="{FF2B5EF4-FFF2-40B4-BE49-F238E27FC236}">
                  <a16:creationId xmlns:a16="http://schemas.microsoft.com/office/drawing/2014/main" id="{697D5E6F-C914-413C-978B-2D5A405D2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4" name="グループ化 1563">
            <a:extLst>
              <a:ext uri="{FF2B5EF4-FFF2-40B4-BE49-F238E27FC236}">
                <a16:creationId xmlns:a16="http://schemas.microsoft.com/office/drawing/2014/main" id="{B4BB4310-A55C-4AD9-9C08-AD0262E12F4E}"/>
              </a:ext>
            </a:extLst>
          </p:cNvPr>
          <p:cNvGrpSpPr/>
          <p:nvPr/>
        </p:nvGrpSpPr>
        <p:grpSpPr>
          <a:xfrm>
            <a:off x="4742941" y="2807335"/>
            <a:ext cx="491504" cy="293704"/>
            <a:chOff x="6555416" y="4900731"/>
            <a:chExt cx="720000" cy="378515"/>
          </a:xfrm>
        </p:grpSpPr>
        <p:sp>
          <p:nvSpPr>
            <p:cNvPr id="1565" name="四角形: 上の 2 つの角を丸める 1564">
              <a:extLst>
                <a:ext uri="{FF2B5EF4-FFF2-40B4-BE49-F238E27FC236}">
                  <a16:creationId xmlns:a16="http://schemas.microsoft.com/office/drawing/2014/main" id="{08ADB92C-080A-49DF-9DFE-449D4765BE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</a:p>
          </p:txBody>
        </p:sp>
        <p:sp>
          <p:nvSpPr>
            <p:cNvPr id="1566" name="四角形: 上の 2 つの角を丸める 1565">
              <a:extLst>
                <a:ext uri="{FF2B5EF4-FFF2-40B4-BE49-F238E27FC236}">
                  <a16:creationId xmlns:a16="http://schemas.microsoft.com/office/drawing/2014/main" id="{8D0A4574-8EC0-41AF-8F0B-B18FB90297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0" name="グループ化 1569">
            <a:extLst>
              <a:ext uri="{FF2B5EF4-FFF2-40B4-BE49-F238E27FC236}">
                <a16:creationId xmlns:a16="http://schemas.microsoft.com/office/drawing/2014/main" id="{1278B788-83A0-4A2B-B625-154C03E5C1B6}"/>
              </a:ext>
            </a:extLst>
          </p:cNvPr>
          <p:cNvGrpSpPr/>
          <p:nvPr/>
        </p:nvGrpSpPr>
        <p:grpSpPr>
          <a:xfrm>
            <a:off x="6738329" y="2967919"/>
            <a:ext cx="491504" cy="293704"/>
            <a:chOff x="6555416" y="4900731"/>
            <a:chExt cx="720000" cy="378515"/>
          </a:xfrm>
        </p:grpSpPr>
        <p:sp>
          <p:nvSpPr>
            <p:cNvPr id="1571" name="四角形: 上の 2 つの角を丸める 1570">
              <a:extLst>
                <a:ext uri="{FF2B5EF4-FFF2-40B4-BE49-F238E27FC236}">
                  <a16:creationId xmlns:a16="http://schemas.microsoft.com/office/drawing/2014/main" id="{72589AE8-EF05-4457-90D0-4063B15197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</a:p>
          </p:txBody>
        </p:sp>
        <p:sp>
          <p:nvSpPr>
            <p:cNvPr id="1572" name="四角形: 上の 2 つの角を丸める 1571">
              <a:extLst>
                <a:ext uri="{FF2B5EF4-FFF2-40B4-BE49-F238E27FC236}">
                  <a16:creationId xmlns:a16="http://schemas.microsoft.com/office/drawing/2014/main" id="{5F20BCCF-C42D-4A69-95AB-03275EA8DA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3" name="グループ化 1572">
            <a:extLst>
              <a:ext uri="{FF2B5EF4-FFF2-40B4-BE49-F238E27FC236}">
                <a16:creationId xmlns:a16="http://schemas.microsoft.com/office/drawing/2014/main" id="{508E9631-5003-48C1-A1AC-0C856FC96EBD}"/>
              </a:ext>
            </a:extLst>
          </p:cNvPr>
          <p:cNvGrpSpPr/>
          <p:nvPr/>
        </p:nvGrpSpPr>
        <p:grpSpPr>
          <a:xfrm>
            <a:off x="7132029" y="3304469"/>
            <a:ext cx="491504" cy="293704"/>
            <a:chOff x="6555416" y="4900731"/>
            <a:chExt cx="720000" cy="378515"/>
          </a:xfrm>
        </p:grpSpPr>
        <p:sp>
          <p:nvSpPr>
            <p:cNvPr id="1574" name="四角形: 上の 2 つの角を丸める 1573">
              <a:extLst>
                <a:ext uri="{FF2B5EF4-FFF2-40B4-BE49-F238E27FC236}">
                  <a16:creationId xmlns:a16="http://schemas.microsoft.com/office/drawing/2014/main" id="{DB924F5F-D3C4-42B2-AFC1-AD57A4DBE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</a:p>
          </p:txBody>
        </p:sp>
        <p:sp>
          <p:nvSpPr>
            <p:cNvPr id="1575" name="四角形: 上の 2 つの角を丸める 1574">
              <a:extLst>
                <a:ext uri="{FF2B5EF4-FFF2-40B4-BE49-F238E27FC236}">
                  <a16:creationId xmlns:a16="http://schemas.microsoft.com/office/drawing/2014/main" id="{64E9749A-151C-4156-ADCA-641B24E26A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6" name="グループ化 1575">
            <a:extLst>
              <a:ext uri="{FF2B5EF4-FFF2-40B4-BE49-F238E27FC236}">
                <a16:creationId xmlns:a16="http://schemas.microsoft.com/office/drawing/2014/main" id="{FF964E4F-098C-4D30-AED5-87FEBF35DB36}"/>
              </a:ext>
            </a:extLst>
          </p:cNvPr>
          <p:cNvGrpSpPr/>
          <p:nvPr/>
        </p:nvGrpSpPr>
        <p:grpSpPr>
          <a:xfrm>
            <a:off x="7652729" y="3304469"/>
            <a:ext cx="491504" cy="293704"/>
            <a:chOff x="6555416" y="4900731"/>
            <a:chExt cx="720000" cy="378515"/>
          </a:xfrm>
        </p:grpSpPr>
        <p:sp>
          <p:nvSpPr>
            <p:cNvPr id="1577" name="四角形: 上の 2 つの角を丸める 1576">
              <a:extLst>
                <a:ext uri="{FF2B5EF4-FFF2-40B4-BE49-F238E27FC236}">
                  <a16:creationId xmlns:a16="http://schemas.microsoft.com/office/drawing/2014/main" id="{14A78EF8-F0CD-49F8-A197-76B6D89781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</a:p>
          </p:txBody>
        </p:sp>
        <p:sp>
          <p:nvSpPr>
            <p:cNvPr id="1578" name="四角形: 上の 2 つの角を丸める 1577">
              <a:extLst>
                <a:ext uri="{FF2B5EF4-FFF2-40B4-BE49-F238E27FC236}">
                  <a16:creationId xmlns:a16="http://schemas.microsoft.com/office/drawing/2014/main" id="{56BC3B20-6975-4A85-856F-F5ABFCAFA4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6" name="グループ化 1775">
            <a:extLst>
              <a:ext uri="{FF2B5EF4-FFF2-40B4-BE49-F238E27FC236}">
                <a16:creationId xmlns:a16="http://schemas.microsoft.com/office/drawing/2014/main" id="{BBCAFCEB-16E5-45EB-8488-2F22B94CC39A}"/>
              </a:ext>
            </a:extLst>
          </p:cNvPr>
          <p:cNvGrpSpPr/>
          <p:nvPr/>
        </p:nvGrpSpPr>
        <p:grpSpPr>
          <a:xfrm>
            <a:off x="8173429" y="3304469"/>
            <a:ext cx="491504" cy="293704"/>
            <a:chOff x="6555416" y="4900731"/>
            <a:chExt cx="720000" cy="378515"/>
          </a:xfrm>
        </p:grpSpPr>
        <p:sp>
          <p:nvSpPr>
            <p:cNvPr id="1777" name="四角形: 上の 2 つの角を丸める 1776">
              <a:extLst>
                <a:ext uri="{FF2B5EF4-FFF2-40B4-BE49-F238E27FC236}">
                  <a16:creationId xmlns:a16="http://schemas.microsoft.com/office/drawing/2014/main" id="{1CDF29B2-7A74-4F59-A9DB-20A9DEBFA8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</a:p>
          </p:txBody>
        </p:sp>
        <p:sp>
          <p:nvSpPr>
            <p:cNvPr id="1778" name="四角形: 上の 2 つの角を丸める 1777">
              <a:extLst>
                <a:ext uri="{FF2B5EF4-FFF2-40B4-BE49-F238E27FC236}">
                  <a16:creationId xmlns:a16="http://schemas.microsoft.com/office/drawing/2014/main" id="{06E5E0B7-BF10-4585-907D-C102640651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4" name="グループ化 1783">
            <a:extLst>
              <a:ext uri="{FF2B5EF4-FFF2-40B4-BE49-F238E27FC236}">
                <a16:creationId xmlns:a16="http://schemas.microsoft.com/office/drawing/2014/main" id="{38551B9A-CAE5-455E-8F12-6BD79836D094}"/>
              </a:ext>
            </a:extLst>
          </p:cNvPr>
          <p:cNvGrpSpPr/>
          <p:nvPr/>
        </p:nvGrpSpPr>
        <p:grpSpPr>
          <a:xfrm>
            <a:off x="4091040" y="3542163"/>
            <a:ext cx="491504" cy="293704"/>
            <a:chOff x="6555416" y="4900731"/>
            <a:chExt cx="720000" cy="378515"/>
          </a:xfrm>
        </p:grpSpPr>
        <p:sp>
          <p:nvSpPr>
            <p:cNvPr id="1785" name="四角形: 上の 2 つの角を丸める 1784">
              <a:extLst>
                <a:ext uri="{FF2B5EF4-FFF2-40B4-BE49-F238E27FC236}">
                  <a16:creationId xmlns:a16="http://schemas.microsoft.com/office/drawing/2014/main" id="{1D23553E-1E80-4EC5-AA34-A602817898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</a:p>
          </p:txBody>
        </p:sp>
        <p:sp>
          <p:nvSpPr>
            <p:cNvPr id="1786" name="四角形: 上の 2 つの角を丸める 1785">
              <a:extLst>
                <a:ext uri="{FF2B5EF4-FFF2-40B4-BE49-F238E27FC236}">
                  <a16:creationId xmlns:a16="http://schemas.microsoft.com/office/drawing/2014/main" id="{496935C5-18DC-480C-B986-795140AD52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7" name="グループ化 1786">
            <a:extLst>
              <a:ext uri="{FF2B5EF4-FFF2-40B4-BE49-F238E27FC236}">
                <a16:creationId xmlns:a16="http://schemas.microsoft.com/office/drawing/2014/main" id="{D694F9EF-202B-4AD6-9329-64208D91D6FA}"/>
              </a:ext>
            </a:extLst>
          </p:cNvPr>
          <p:cNvGrpSpPr/>
          <p:nvPr/>
        </p:nvGrpSpPr>
        <p:grpSpPr>
          <a:xfrm>
            <a:off x="3676755" y="3859663"/>
            <a:ext cx="491504" cy="293704"/>
            <a:chOff x="6555416" y="4900731"/>
            <a:chExt cx="720000" cy="378515"/>
          </a:xfrm>
        </p:grpSpPr>
        <p:sp>
          <p:nvSpPr>
            <p:cNvPr id="1788" name="四角形: 上の 2 つの角を丸める 1787">
              <a:extLst>
                <a:ext uri="{FF2B5EF4-FFF2-40B4-BE49-F238E27FC236}">
                  <a16:creationId xmlns:a16="http://schemas.microsoft.com/office/drawing/2014/main" id="{24525E59-B983-42E4-9053-82C1EDCEDC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</a:p>
          </p:txBody>
        </p:sp>
        <p:sp>
          <p:nvSpPr>
            <p:cNvPr id="1789" name="四角形: 上の 2 つの角を丸める 1788">
              <a:extLst>
                <a:ext uri="{FF2B5EF4-FFF2-40B4-BE49-F238E27FC236}">
                  <a16:creationId xmlns:a16="http://schemas.microsoft.com/office/drawing/2014/main" id="{F8819762-1EE5-44B1-B87A-C3EA2F8B8D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0" name="グループ化 1789">
            <a:extLst>
              <a:ext uri="{FF2B5EF4-FFF2-40B4-BE49-F238E27FC236}">
                <a16:creationId xmlns:a16="http://schemas.microsoft.com/office/drawing/2014/main" id="{F8E9126B-02BD-4CAA-B3F3-538D445F085E}"/>
              </a:ext>
            </a:extLst>
          </p:cNvPr>
          <p:cNvGrpSpPr/>
          <p:nvPr/>
        </p:nvGrpSpPr>
        <p:grpSpPr>
          <a:xfrm>
            <a:off x="2509621" y="4803140"/>
            <a:ext cx="491504" cy="293704"/>
            <a:chOff x="6555416" y="4900731"/>
            <a:chExt cx="720000" cy="378515"/>
          </a:xfrm>
        </p:grpSpPr>
        <p:sp>
          <p:nvSpPr>
            <p:cNvPr id="1791" name="四角形: 上の 2 つの角を丸める 1790">
              <a:extLst>
                <a:ext uri="{FF2B5EF4-FFF2-40B4-BE49-F238E27FC236}">
                  <a16:creationId xmlns:a16="http://schemas.microsoft.com/office/drawing/2014/main" id="{6F1BE2A5-9B1C-419E-9B8F-BF582EB765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</a:p>
          </p:txBody>
        </p:sp>
        <p:sp>
          <p:nvSpPr>
            <p:cNvPr id="1792" name="四角形: 上の 2 つの角を丸める 1791">
              <a:extLst>
                <a:ext uri="{FF2B5EF4-FFF2-40B4-BE49-F238E27FC236}">
                  <a16:creationId xmlns:a16="http://schemas.microsoft.com/office/drawing/2014/main" id="{1D53519F-0BB1-4F64-A1FC-54B72A582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3" name="グループ化 1792">
            <a:extLst>
              <a:ext uri="{FF2B5EF4-FFF2-40B4-BE49-F238E27FC236}">
                <a16:creationId xmlns:a16="http://schemas.microsoft.com/office/drawing/2014/main" id="{CFFB16DB-6F2F-4970-947E-43843CC9A48B}"/>
              </a:ext>
            </a:extLst>
          </p:cNvPr>
          <p:cNvGrpSpPr/>
          <p:nvPr/>
        </p:nvGrpSpPr>
        <p:grpSpPr>
          <a:xfrm>
            <a:off x="2693771" y="5133340"/>
            <a:ext cx="491504" cy="293704"/>
            <a:chOff x="6555416" y="4900731"/>
            <a:chExt cx="720000" cy="378515"/>
          </a:xfrm>
        </p:grpSpPr>
        <p:sp>
          <p:nvSpPr>
            <p:cNvPr id="1794" name="四角形: 上の 2 つの角を丸める 1793">
              <a:extLst>
                <a:ext uri="{FF2B5EF4-FFF2-40B4-BE49-F238E27FC236}">
                  <a16:creationId xmlns:a16="http://schemas.microsoft.com/office/drawing/2014/main" id="{808A863F-B3F3-426B-80F0-C028360BDE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</a:p>
          </p:txBody>
        </p:sp>
        <p:sp>
          <p:nvSpPr>
            <p:cNvPr id="1795" name="四角形: 上の 2 つの角を丸める 1794">
              <a:extLst>
                <a:ext uri="{FF2B5EF4-FFF2-40B4-BE49-F238E27FC236}">
                  <a16:creationId xmlns:a16="http://schemas.microsoft.com/office/drawing/2014/main" id="{A9987C85-2E80-466F-BCDD-69557AC3EB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6" name="グループ化 1795">
            <a:extLst>
              <a:ext uri="{FF2B5EF4-FFF2-40B4-BE49-F238E27FC236}">
                <a16:creationId xmlns:a16="http://schemas.microsoft.com/office/drawing/2014/main" id="{D655DB7C-0DE4-402A-838C-D43185B3D2E6}"/>
              </a:ext>
            </a:extLst>
          </p:cNvPr>
          <p:cNvGrpSpPr/>
          <p:nvPr/>
        </p:nvGrpSpPr>
        <p:grpSpPr>
          <a:xfrm>
            <a:off x="3227171" y="5133340"/>
            <a:ext cx="491504" cy="293704"/>
            <a:chOff x="6555416" y="4900731"/>
            <a:chExt cx="720000" cy="378515"/>
          </a:xfrm>
        </p:grpSpPr>
        <p:sp>
          <p:nvSpPr>
            <p:cNvPr id="1797" name="四角形: 上の 2 つの角を丸める 1796">
              <a:extLst>
                <a:ext uri="{FF2B5EF4-FFF2-40B4-BE49-F238E27FC236}">
                  <a16:creationId xmlns:a16="http://schemas.microsoft.com/office/drawing/2014/main" id="{CB31135F-5673-4094-9F87-74427CD747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1798" name="四角形: 上の 2 つの角を丸める 1797">
              <a:extLst>
                <a:ext uri="{FF2B5EF4-FFF2-40B4-BE49-F238E27FC236}">
                  <a16:creationId xmlns:a16="http://schemas.microsoft.com/office/drawing/2014/main" id="{101BDCAB-1628-45AD-94DC-EA1CADF216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9" name="グループ化 1798">
            <a:extLst>
              <a:ext uri="{FF2B5EF4-FFF2-40B4-BE49-F238E27FC236}">
                <a16:creationId xmlns:a16="http://schemas.microsoft.com/office/drawing/2014/main" id="{F6B8EA7C-BFCF-4D44-B23D-52FC4DDC0318}"/>
              </a:ext>
            </a:extLst>
          </p:cNvPr>
          <p:cNvGrpSpPr/>
          <p:nvPr/>
        </p:nvGrpSpPr>
        <p:grpSpPr>
          <a:xfrm>
            <a:off x="3286012" y="4816305"/>
            <a:ext cx="491504" cy="293704"/>
            <a:chOff x="6555416" y="4900731"/>
            <a:chExt cx="720000" cy="378515"/>
          </a:xfrm>
        </p:grpSpPr>
        <p:sp>
          <p:nvSpPr>
            <p:cNvPr id="1800" name="四角形: 上の 2 つの角を丸める 1799">
              <a:extLst>
                <a:ext uri="{FF2B5EF4-FFF2-40B4-BE49-F238E27FC236}">
                  <a16:creationId xmlns:a16="http://schemas.microsoft.com/office/drawing/2014/main" id="{73CD134C-FC8F-4FCC-BDAB-CB1B6A76A9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</a:p>
          </p:txBody>
        </p:sp>
        <p:sp>
          <p:nvSpPr>
            <p:cNvPr id="1801" name="四角形: 上の 2 つの角を丸める 1800">
              <a:extLst>
                <a:ext uri="{FF2B5EF4-FFF2-40B4-BE49-F238E27FC236}">
                  <a16:creationId xmlns:a16="http://schemas.microsoft.com/office/drawing/2014/main" id="{FB40EA49-CC40-4B1E-BF91-F1C751BA04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2" name="グループ化 1801">
            <a:extLst>
              <a:ext uri="{FF2B5EF4-FFF2-40B4-BE49-F238E27FC236}">
                <a16:creationId xmlns:a16="http://schemas.microsoft.com/office/drawing/2014/main" id="{9DEC0CFD-58F1-4DF9-B1CA-4D063B445187}"/>
              </a:ext>
            </a:extLst>
          </p:cNvPr>
          <p:cNvGrpSpPr/>
          <p:nvPr/>
        </p:nvGrpSpPr>
        <p:grpSpPr>
          <a:xfrm>
            <a:off x="6268429" y="3304469"/>
            <a:ext cx="491504" cy="293704"/>
            <a:chOff x="6555416" y="4900731"/>
            <a:chExt cx="720000" cy="378515"/>
          </a:xfrm>
        </p:grpSpPr>
        <p:sp>
          <p:nvSpPr>
            <p:cNvPr id="1803" name="四角形: 上の 2 つの角を丸める 1802">
              <a:extLst>
                <a:ext uri="{FF2B5EF4-FFF2-40B4-BE49-F238E27FC236}">
                  <a16:creationId xmlns:a16="http://schemas.microsoft.com/office/drawing/2014/main" id="{5C1DF377-A6F5-4FA1-AF94-0E926AA843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</a:p>
          </p:txBody>
        </p:sp>
        <p:sp>
          <p:nvSpPr>
            <p:cNvPr id="1804" name="四角形: 上の 2 つの角を丸める 1803">
              <a:extLst>
                <a:ext uri="{FF2B5EF4-FFF2-40B4-BE49-F238E27FC236}">
                  <a16:creationId xmlns:a16="http://schemas.microsoft.com/office/drawing/2014/main" id="{B1958FE4-035B-4796-BA05-BD4421129D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5" name="グループ化 1804">
            <a:extLst>
              <a:ext uri="{FF2B5EF4-FFF2-40B4-BE49-F238E27FC236}">
                <a16:creationId xmlns:a16="http://schemas.microsoft.com/office/drawing/2014/main" id="{06DB1AE9-7B77-4DED-80CA-606EC2F6AE4C}"/>
              </a:ext>
            </a:extLst>
          </p:cNvPr>
          <p:cNvGrpSpPr/>
          <p:nvPr/>
        </p:nvGrpSpPr>
        <p:grpSpPr>
          <a:xfrm>
            <a:off x="6814529" y="3672769"/>
            <a:ext cx="491504" cy="293704"/>
            <a:chOff x="6555416" y="4900731"/>
            <a:chExt cx="720000" cy="378515"/>
          </a:xfrm>
        </p:grpSpPr>
        <p:sp>
          <p:nvSpPr>
            <p:cNvPr id="1806" name="四角形: 上の 2 つの角を丸める 1805">
              <a:extLst>
                <a:ext uri="{FF2B5EF4-FFF2-40B4-BE49-F238E27FC236}">
                  <a16:creationId xmlns:a16="http://schemas.microsoft.com/office/drawing/2014/main" id="{CE413897-3581-4A67-A0BD-EBE5DAD322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</a:p>
          </p:txBody>
        </p:sp>
        <p:sp>
          <p:nvSpPr>
            <p:cNvPr id="1807" name="四角形: 上の 2 つの角を丸める 1806">
              <a:extLst>
                <a:ext uri="{FF2B5EF4-FFF2-40B4-BE49-F238E27FC236}">
                  <a16:creationId xmlns:a16="http://schemas.microsoft.com/office/drawing/2014/main" id="{019854EE-25E2-44F6-B51D-1D853DCBE6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8" name="グループ化 1807">
            <a:extLst>
              <a:ext uri="{FF2B5EF4-FFF2-40B4-BE49-F238E27FC236}">
                <a16:creationId xmlns:a16="http://schemas.microsoft.com/office/drawing/2014/main" id="{A6C76A6F-F7F7-4EE4-B613-D6B9051243B4}"/>
              </a:ext>
            </a:extLst>
          </p:cNvPr>
          <p:cNvGrpSpPr/>
          <p:nvPr/>
        </p:nvGrpSpPr>
        <p:grpSpPr>
          <a:xfrm>
            <a:off x="8370279" y="5133269"/>
            <a:ext cx="491504" cy="293704"/>
            <a:chOff x="6555416" y="4900731"/>
            <a:chExt cx="720000" cy="378515"/>
          </a:xfrm>
        </p:grpSpPr>
        <p:sp>
          <p:nvSpPr>
            <p:cNvPr id="1809" name="四角形: 上の 2 つの角を丸める 1808">
              <a:extLst>
                <a:ext uri="{FF2B5EF4-FFF2-40B4-BE49-F238E27FC236}">
                  <a16:creationId xmlns:a16="http://schemas.microsoft.com/office/drawing/2014/main" id="{65E9B598-1D8A-4683-8800-D4FBAD985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</a:p>
          </p:txBody>
        </p:sp>
        <p:sp>
          <p:nvSpPr>
            <p:cNvPr id="1810" name="四角形: 上の 2 つの角を丸める 1809">
              <a:extLst>
                <a:ext uri="{FF2B5EF4-FFF2-40B4-BE49-F238E27FC236}">
                  <a16:creationId xmlns:a16="http://schemas.microsoft.com/office/drawing/2014/main" id="{770FE505-062B-4E24-B7C8-68DAAB458B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1" name="グループ化 1810">
            <a:extLst>
              <a:ext uri="{FF2B5EF4-FFF2-40B4-BE49-F238E27FC236}">
                <a16:creationId xmlns:a16="http://schemas.microsoft.com/office/drawing/2014/main" id="{F8E3CC51-A497-4BBF-9F4B-BBB6D91585AA}"/>
              </a:ext>
            </a:extLst>
          </p:cNvPr>
          <p:cNvGrpSpPr/>
          <p:nvPr/>
        </p:nvGrpSpPr>
        <p:grpSpPr>
          <a:xfrm>
            <a:off x="8890979" y="5133269"/>
            <a:ext cx="491504" cy="293704"/>
            <a:chOff x="6555416" y="4900731"/>
            <a:chExt cx="720000" cy="378515"/>
          </a:xfrm>
        </p:grpSpPr>
        <p:sp>
          <p:nvSpPr>
            <p:cNvPr id="1812" name="四角形: 上の 2 つの角を丸める 1811">
              <a:extLst>
                <a:ext uri="{FF2B5EF4-FFF2-40B4-BE49-F238E27FC236}">
                  <a16:creationId xmlns:a16="http://schemas.microsoft.com/office/drawing/2014/main" id="{4E58BD36-DD2C-48DC-AB86-1A534F4133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</a:p>
          </p:txBody>
        </p:sp>
        <p:sp>
          <p:nvSpPr>
            <p:cNvPr id="1813" name="四角形: 上の 2 つの角を丸める 1812">
              <a:extLst>
                <a:ext uri="{FF2B5EF4-FFF2-40B4-BE49-F238E27FC236}">
                  <a16:creationId xmlns:a16="http://schemas.microsoft.com/office/drawing/2014/main" id="{AA7AA854-B82E-42FB-BF3D-6B0A3D0688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4" name="グループ化 1813">
            <a:extLst>
              <a:ext uri="{FF2B5EF4-FFF2-40B4-BE49-F238E27FC236}">
                <a16:creationId xmlns:a16="http://schemas.microsoft.com/office/drawing/2014/main" id="{309D77AE-917C-4F18-AC00-0773F3DDD865}"/>
              </a:ext>
            </a:extLst>
          </p:cNvPr>
          <p:cNvGrpSpPr/>
          <p:nvPr/>
        </p:nvGrpSpPr>
        <p:grpSpPr>
          <a:xfrm>
            <a:off x="7767029" y="5469819"/>
            <a:ext cx="491504" cy="293704"/>
            <a:chOff x="6555416" y="4900731"/>
            <a:chExt cx="720000" cy="378515"/>
          </a:xfrm>
        </p:grpSpPr>
        <p:sp>
          <p:nvSpPr>
            <p:cNvPr id="1815" name="四角形: 上の 2 つの角を丸める 1814">
              <a:extLst>
                <a:ext uri="{FF2B5EF4-FFF2-40B4-BE49-F238E27FC236}">
                  <a16:creationId xmlns:a16="http://schemas.microsoft.com/office/drawing/2014/main" id="{631B2B0B-2596-456D-B0D6-23B03E1555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1816" name="四角形: 上の 2 つの角を丸める 1815">
              <a:extLst>
                <a:ext uri="{FF2B5EF4-FFF2-40B4-BE49-F238E27FC236}">
                  <a16:creationId xmlns:a16="http://schemas.microsoft.com/office/drawing/2014/main" id="{2A2411C2-4E9A-4D6C-BFFD-BAE4931A36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7" name="グループ化 1816">
            <a:extLst>
              <a:ext uri="{FF2B5EF4-FFF2-40B4-BE49-F238E27FC236}">
                <a16:creationId xmlns:a16="http://schemas.microsoft.com/office/drawing/2014/main" id="{87C140DC-700E-420E-BB63-17BF27165126}"/>
              </a:ext>
            </a:extLst>
          </p:cNvPr>
          <p:cNvGrpSpPr/>
          <p:nvPr/>
        </p:nvGrpSpPr>
        <p:grpSpPr>
          <a:xfrm>
            <a:off x="8287729" y="5469819"/>
            <a:ext cx="491504" cy="293704"/>
            <a:chOff x="6555416" y="4900731"/>
            <a:chExt cx="720000" cy="378515"/>
          </a:xfrm>
        </p:grpSpPr>
        <p:sp>
          <p:nvSpPr>
            <p:cNvPr id="1818" name="四角形: 上の 2 つの角を丸める 1817">
              <a:extLst>
                <a:ext uri="{FF2B5EF4-FFF2-40B4-BE49-F238E27FC236}">
                  <a16:creationId xmlns:a16="http://schemas.microsoft.com/office/drawing/2014/main" id="{692B1E7D-6087-4D40-A431-410A4E80F8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</a:p>
          </p:txBody>
        </p:sp>
        <p:sp>
          <p:nvSpPr>
            <p:cNvPr id="1819" name="四角形: 上の 2 つの角を丸める 1818">
              <a:extLst>
                <a:ext uri="{FF2B5EF4-FFF2-40B4-BE49-F238E27FC236}">
                  <a16:creationId xmlns:a16="http://schemas.microsoft.com/office/drawing/2014/main" id="{CCBB185F-745F-42B5-AAF0-1C9D3EA74C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1BE2FA3F-5BAB-4370-990E-C6AA0F885C25}"/>
              </a:ext>
            </a:extLst>
          </p:cNvPr>
          <p:cNvGrpSpPr/>
          <p:nvPr/>
        </p:nvGrpSpPr>
        <p:grpSpPr>
          <a:xfrm>
            <a:off x="8122629" y="3717219"/>
            <a:ext cx="491504" cy="293704"/>
            <a:chOff x="6555416" y="4900731"/>
            <a:chExt cx="720000" cy="378515"/>
          </a:xfrm>
        </p:grpSpPr>
        <p:sp>
          <p:nvSpPr>
            <p:cNvPr id="1821" name="四角形: 上の 2 つの角を丸める 1820">
              <a:extLst>
                <a:ext uri="{FF2B5EF4-FFF2-40B4-BE49-F238E27FC236}">
                  <a16:creationId xmlns:a16="http://schemas.microsoft.com/office/drawing/2014/main" id="{8D25DE69-A494-42C4-A543-D39AAAFD04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</a:p>
          </p:txBody>
        </p:sp>
        <p:sp>
          <p:nvSpPr>
            <p:cNvPr id="1822" name="四角形: 上の 2 つの角を丸める 1821">
              <a:extLst>
                <a:ext uri="{FF2B5EF4-FFF2-40B4-BE49-F238E27FC236}">
                  <a16:creationId xmlns:a16="http://schemas.microsoft.com/office/drawing/2014/main" id="{00CC4A00-83FA-4BAD-917E-5E63B70E84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3" name="グループ化 1822">
            <a:extLst>
              <a:ext uri="{FF2B5EF4-FFF2-40B4-BE49-F238E27FC236}">
                <a16:creationId xmlns:a16="http://schemas.microsoft.com/office/drawing/2014/main" id="{A040968E-84F4-449E-8D68-903783844930}"/>
              </a:ext>
            </a:extLst>
          </p:cNvPr>
          <p:cNvGrpSpPr/>
          <p:nvPr/>
        </p:nvGrpSpPr>
        <p:grpSpPr>
          <a:xfrm>
            <a:off x="8643329" y="3717219"/>
            <a:ext cx="491504" cy="293704"/>
            <a:chOff x="6555416" y="4900731"/>
            <a:chExt cx="720000" cy="378515"/>
          </a:xfrm>
        </p:grpSpPr>
        <p:sp>
          <p:nvSpPr>
            <p:cNvPr id="1824" name="四角形: 上の 2 つの角を丸める 1823">
              <a:extLst>
                <a:ext uri="{FF2B5EF4-FFF2-40B4-BE49-F238E27FC236}">
                  <a16:creationId xmlns:a16="http://schemas.microsoft.com/office/drawing/2014/main" id="{FB6A0345-5E68-485B-880D-A953C8D3AA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</a:p>
          </p:txBody>
        </p:sp>
        <p:sp>
          <p:nvSpPr>
            <p:cNvPr id="1825" name="四角形: 上の 2 つの角を丸める 1824">
              <a:extLst>
                <a:ext uri="{FF2B5EF4-FFF2-40B4-BE49-F238E27FC236}">
                  <a16:creationId xmlns:a16="http://schemas.microsoft.com/office/drawing/2014/main" id="{F54E92A7-66D4-4D16-89B2-E82DA6A683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6" name="グループ化 1825">
            <a:extLst>
              <a:ext uri="{FF2B5EF4-FFF2-40B4-BE49-F238E27FC236}">
                <a16:creationId xmlns:a16="http://schemas.microsoft.com/office/drawing/2014/main" id="{66E9C4B0-8641-423D-BFB8-DD390015B1FF}"/>
              </a:ext>
            </a:extLst>
          </p:cNvPr>
          <p:cNvGrpSpPr/>
          <p:nvPr/>
        </p:nvGrpSpPr>
        <p:grpSpPr>
          <a:xfrm>
            <a:off x="8833829" y="4047419"/>
            <a:ext cx="491504" cy="293704"/>
            <a:chOff x="6555416" y="4900731"/>
            <a:chExt cx="720000" cy="378515"/>
          </a:xfrm>
        </p:grpSpPr>
        <p:sp>
          <p:nvSpPr>
            <p:cNvPr id="1827" name="四角形: 上の 2 つの角を丸める 1826">
              <a:extLst>
                <a:ext uri="{FF2B5EF4-FFF2-40B4-BE49-F238E27FC236}">
                  <a16:creationId xmlns:a16="http://schemas.microsoft.com/office/drawing/2014/main" id="{682E1F5D-4D5A-4701-AD25-A71ED1A722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</a:p>
          </p:txBody>
        </p:sp>
        <p:sp>
          <p:nvSpPr>
            <p:cNvPr id="1828" name="四角形: 上の 2 つの角を丸める 1827">
              <a:extLst>
                <a:ext uri="{FF2B5EF4-FFF2-40B4-BE49-F238E27FC236}">
                  <a16:creationId xmlns:a16="http://schemas.microsoft.com/office/drawing/2014/main" id="{3A908D8E-EA62-4A57-A6E7-B0131F29C2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9" name="グループ化 1828">
            <a:extLst>
              <a:ext uri="{FF2B5EF4-FFF2-40B4-BE49-F238E27FC236}">
                <a16:creationId xmlns:a16="http://schemas.microsoft.com/office/drawing/2014/main" id="{D232E3DB-36AE-4D0D-892B-7E54B9679C2A}"/>
              </a:ext>
            </a:extLst>
          </p:cNvPr>
          <p:cNvGrpSpPr/>
          <p:nvPr/>
        </p:nvGrpSpPr>
        <p:grpSpPr>
          <a:xfrm>
            <a:off x="8521044" y="4421685"/>
            <a:ext cx="491504" cy="293704"/>
            <a:chOff x="6555416" y="4900731"/>
            <a:chExt cx="720000" cy="378515"/>
          </a:xfrm>
        </p:grpSpPr>
        <p:sp>
          <p:nvSpPr>
            <p:cNvPr id="1830" name="四角形: 上の 2 つの角を丸める 1829">
              <a:extLst>
                <a:ext uri="{FF2B5EF4-FFF2-40B4-BE49-F238E27FC236}">
                  <a16:creationId xmlns:a16="http://schemas.microsoft.com/office/drawing/2014/main" id="{4BE6A152-A3FA-46CB-A8AC-4ADDE30F0D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</a:p>
          </p:txBody>
        </p:sp>
        <p:sp>
          <p:nvSpPr>
            <p:cNvPr id="1831" name="四角形: 上の 2 つの角を丸める 1830">
              <a:extLst>
                <a:ext uri="{FF2B5EF4-FFF2-40B4-BE49-F238E27FC236}">
                  <a16:creationId xmlns:a16="http://schemas.microsoft.com/office/drawing/2014/main" id="{476232D4-7A77-46BA-BCF5-C33DE0BEAB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2" name="グループ化 1831">
            <a:extLst>
              <a:ext uri="{FF2B5EF4-FFF2-40B4-BE49-F238E27FC236}">
                <a16:creationId xmlns:a16="http://schemas.microsoft.com/office/drawing/2014/main" id="{37CAA5BD-028D-4BF1-BE89-830C2FC1525C}"/>
              </a:ext>
            </a:extLst>
          </p:cNvPr>
          <p:cNvGrpSpPr/>
          <p:nvPr/>
        </p:nvGrpSpPr>
        <p:grpSpPr>
          <a:xfrm>
            <a:off x="7184727" y="5405664"/>
            <a:ext cx="491504" cy="293704"/>
            <a:chOff x="6555416" y="4900731"/>
            <a:chExt cx="720000" cy="378515"/>
          </a:xfrm>
        </p:grpSpPr>
        <p:sp>
          <p:nvSpPr>
            <p:cNvPr id="1833" name="四角形: 上の 2 つの角を丸める 1832">
              <a:extLst>
                <a:ext uri="{FF2B5EF4-FFF2-40B4-BE49-F238E27FC236}">
                  <a16:creationId xmlns:a16="http://schemas.microsoft.com/office/drawing/2014/main" id="{AF2AC529-7CB6-449C-9E62-F33E55F8D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</a:p>
          </p:txBody>
        </p:sp>
        <p:sp>
          <p:nvSpPr>
            <p:cNvPr id="1834" name="四角形: 上の 2 つの角を丸める 1833">
              <a:extLst>
                <a:ext uri="{FF2B5EF4-FFF2-40B4-BE49-F238E27FC236}">
                  <a16:creationId xmlns:a16="http://schemas.microsoft.com/office/drawing/2014/main" id="{DD137842-9F1A-45A4-A506-45794BD1EC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5" name="グループ化 1834">
            <a:extLst>
              <a:ext uri="{FF2B5EF4-FFF2-40B4-BE49-F238E27FC236}">
                <a16:creationId xmlns:a16="http://schemas.microsoft.com/office/drawing/2014/main" id="{C6C1BDD9-4A3A-4C5E-887E-9E5B8820EC25}"/>
              </a:ext>
            </a:extLst>
          </p:cNvPr>
          <p:cNvGrpSpPr/>
          <p:nvPr/>
        </p:nvGrpSpPr>
        <p:grpSpPr>
          <a:xfrm>
            <a:off x="7618925" y="4860784"/>
            <a:ext cx="491504" cy="293704"/>
            <a:chOff x="6555416" y="4900731"/>
            <a:chExt cx="720000" cy="378515"/>
          </a:xfrm>
        </p:grpSpPr>
        <p:sp>
          <p:nvSpPr>
            <p:cNvPr id="1836" name="四角形: 上の 2 つの角を丸める 1835">
              <a:extLst>
                <a:ext uri="{FF2B5EF4-FFF2-40B4-BE49-F238E27FC236}">
                  <a16:creationId xmlns:a16="http://schemas.microsoft.com/office/drawing/2014/main" id="{5A301F09-64AF-4B94-8AFD-A0368B6A31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</a:p>
          </p:txBody>
        </p:sp>
        <p:sp>
          <p:nvSpPr>
            <p:cNvPr id="1837" name="四角形: 上の 2 つの角を丸める 1836">
              <a:extLst>
                <a:ext uri="{FF2B5EF4-FFF2-40B4-BE49-F238E27FC236}">
                  <a16:creationId xmlns:a16="http://schemas.microsoft.com/office/drawing/2014/main" id="{377EC27C-8992-4FFF-93FB-D08A0E76EB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8" name="グループ化 1837">
            <a:extLst>
              <a:ext uri="{FF2B5EF4-FFF2-40B4-BE49-F238E27FC236}">
                <a16:creationId xmlns:a16="http://schemas.microsoft.com/office/drawing/2014/main" id="{569137D6-5A11-40C3-8D0C-8B2210221898}"/>
              </a:ext>
            </a:extLst>
          </p:cNvPr>
          <p:cNvGrpSpPr/>
          <p:nvPr/>
        </p:nvGrpSpPr>
        <p:grpSpPr>
          <a:xfrm>
            <a:off x="7472052" y="4422634"/>
            <a:ext cx="491504" cy="293704"/>
            <a:chOff x="6555416" y="4900731"/>
            <a:chExt cx="720000" cy="378515"/>
          </a:xfrm>
        </p:grpSpPr>
        <p:sp>
          <p:nvSpPr>
            <p:cNvPr id="1839" name="四角形: 上の 2 つの角を丸める 1838">
              <a:extLst>
                <a:ext uri="{FF2B5EF4-FFF2-40B4-BE49-F238E27FC236}">
                  <a16:creationId xmlns:a16="http://schemas.microsoft.com/office/drawing/2014/main" id="{7B4C8E82-827B-4689-9C23-426ADB9DD5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</a:p>
          </p:txBody>
        </p:sp>
        <p:sp>
          <p:nvSpPr>
            <p:cNvPr id="1840" name="四角形: 上の 2 つの角を丸める 1839">
              <a:extLst>
                <a:ext uri="{FF2B5EF4-FFF2-40B4-BE49-F238E27FC236}">
                  <a16:creationId xmlns:a16="http://schemas.microsoft.com/office/drawing/2014/main" id="{9C1F56E3-049C-4F27-A755-1823D9CD34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1" name="グループ化 1840">
            <a:extLst>
              <a:ext uri="{FF2B5EF4-FFF2-40B4-BE49-F238E27FC236}">
                <a16:creationId xmlns:a16="http://schemas.microsoft.com/office/drawing/2014/main" id="{AD7E5829-7E9E-45F9-93E4-D7EF75DEC1ED}"/>
              </a:ext>
            </a:extLst>
          </p:cNvPr>
          <p:cNvGrpSpPr/>
          <p:nvPr/>
        </p:nvGrpSpPr>
        <p:grpSpPr>
          <a:xfrm>
            <a:off x="6677383" y="5736448"/>
            <a:ext cx="491504" cy="293704"/>
            <a:chOff x="6555416" y="4900731"/>
            <a:chExt cx="720000" cy="378515"/>
          </a:xfrm>
        </p:grpSpPr>
        <p:sp>
          <p:nvSpPr>
            <p:cNvPr id="1842" name="四角形: 上の 2 つの角を丸める 1841">
              <a:extLst>
                <a:ext uri="{FF2B5EF4-FFF2-40B4-BE49-F238E27FC236}">
                  <a16:creationId xmlns:a16="http://schemas.microsoft.com/office/drawing/2014/main" id="{B9E58D19-13D2-492E-80A5-A16EA16B1B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</a:p>
          </p:txBody>
        </p:sp>
        <p:sp>
          <p:nvSpPr>
            <p:cNvPr id="1843" name="四角形: 上の 2 つの角を丸める 1842">
              <a:extLst>
                <a:ext uri="{FF2B5EF4-FFF2-40B4-BE49-F238E27FC236}">
                  <a16:creationId xmlns:a16="http://schemas.microsoft.com/office/drawing/2014/main" id="{5D3AEB1F-47CE-4ACF-8B97-73AED5B53B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4" name="グループ化 1843">
            <a:extLst>
              <a:ext uri="{FF2B5EF4-FFF2-40B4-BE49-F238E27FC236}">
                <a16:creationId xmlns:a16="http://schemas.microsoft.com/office/drawing/2014/main" id="{7C73EC07-B22E-4ED8-B26C-EA46ABD07B3F}"/>
              </a:ext>
            </a:extLst>
          </p:cNvPr>
          <p:cNvGrpSpPr/>
          <p:nvPr/>
        </p:nvGrpSpPr>
        <p:grpSpPr>
          <a:xfrm>
            <a:off x="6664027" y="5405664"/>
            <a:ext cx="491504" cy="293704"/>
            <a:chOff x="6555416" y="4900731"/>
            <a:chExt cx="720000" cy="378515"/>
          </a:xfrm>
        </p:grpSpPr>
        <p:sp>
          <p:nvSpPr>
            <p:cNvPr id="1845" name="四角形: 上の 2 つの角を丸める 1844">
              <a:extLst>
                <a:ext uri="{FF2B5EF4-FFF2-40B4-BE49-F238E27FC236}">
                  <a16:creationId xmlns:a16="http://schemas.microsoft.com/office/drawing/2014/main" id="{EF32F1DF-F84B-4824-9C20-D54310B2E4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</a:p>
          </p:txBody>
        </p:sp>
        <p:sp>
          <p:nvSpPr>
            <p:cNvPr id="1846" name="四角形: 上の 2 つの角を丸める 1845">
              <a:extLst>
                <a:ext uri="{FF2B5EF4-FFF2-40B4-BE49-F238E27FC236}">
                  <a16:creationId xmlns:a16="http://schemas.microsoft.com/office/drawing/2014/main" id="{08E31D15-34CF-46F1-9B82-1505AEBA7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7" name="グループ化 1846">
            <a:extLst>
              <a:ext uri="{FF2B5EF4-FFF2-40B4-BE49-F238E27FC236}">
                <a16:creationId xmlns:a16="http://schemas.microsoft.com/office/drawing/2014/main" id="{A57EEE78-1691-4FBA-9633-624A183C7838}"/>
              </a:ext>
            </a:extLst>
          </p:cNvPr>
          <p:cNvGrpSpPr/>
          <p:nvPr/>
        </p:nvGrpSpPr>
        <p:grpSpPr>
          <a:xfrm>
            <a:off x="6639079" y="5074693"/>
            <a:ext cx="491504" cy="293704"/>
            <a:chOff x="6555416" y="4900731"/>
            <a:chExt cx="720000" cy="378515"/>
          </a:xfrm>
        </p:grpSpPr>
        <p:sp>
          <p:nvSpPr>
            <p:cNvPr id="1848" name="四角形: 上の 2 つの角を丸める 1847">
              <a:extLst>
                <a:ext uri="{FF2B5EF4-FFF2-40B4-BE49-F238E27FC236}">
                  <a16:creationId xmlns:a16="http://schemas.microsoft.com/office/drawing/2014/main" id="{FF4435D0-9D76-47D4-B2FF-3A85F3A64F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</a:p>
          </p:txBody>
        </p:sp>
        <p:sp>
          <p:nvSpPr>
            <p:cNvPr id="1849" name="四角形: 上の 2 つの角を丸める 1848">
              <a:extLst>
                <a:ext uri="{FF2B5EF4-FFF2-40B4-BE49-F238E27FC236}">
                  <a16:creationId xmlns:a16="http://schemas.microsoft.com/office/drawing/2014/main" id="{591FC8F8-15ED-48C4-8320-5EAAAD473C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0" name="グループ化 1849">
            <a:extLst>
              <a:ext uri="{FF2B5EF4-FFF2-40B4-BE49-F238E27FC236}">
                <a16:creationId xmlns:a16="http://schemas.microsoft.com/office/drawing/2014/main" id="{2DAFA07A-7CE7-455D-A5A2-8E8A2E5CC310}"/>
              </a:ext>
            </a:extLst>
          </p:cNvPr>
          <p:cNvGrpSpPr/>
          <p:nvPr/>
        </p:nvGrpSpPr>
        <p:grpSpPr>
          <a:xfrm>
            <a:off x="7007379" y="4750843"/>
            <a:ext cx="491504" cy="293704"/>
            <a:chOff x="6555416" y="4900731"/>
            <a:chExt cx="720000" cy="378515"/>
          </a:xfrm>
        </p:grpSpPr>
        <p:sp>
          <p:nvSpPr>
            <p:cNvPr id="1851" name="四角形: 上の 2 つの角を丸める 1850">
              <a:extLst>
                <a:ext uri="{FF2B5EF4-FFF2-40B4-BE49-F238E27FC236}">
                  <a16:creationId xmlns:a16="http://schemas.microsoft.com/office/drawing/2014/main" id="{89F22B8D-B830-4386-B3D9-0D0650C75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</a:p>
          </p:txBody>
        </p:sp>
        <p:sp>
          <p:nvSpPr>
            <p:cNvPr id="1852" name="四角形: 上の 2 つの角を丸める 1851">
              <a:extLst>
                <a:ext uri="{FF2B5EF4-FFF2-40B4-BE49-F238E27FC236}">
                  <a16:creationId xmlns:a16="http://schemas.microsoft.com/office/drawing/2014/main" id="{FC55925C-816A-4055-979B-1AE094ED14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3" name="グループ化 1852">
            <a:extLst>
              <a:ext uri="{FF2B5EF4-FFF2-40B4-BE49-F238E27FC236}">
                <a16:creationId xmlns:a16="http://schemas.microsoft.com/office/drawing/2014/main" id="{B83D6CD1-9080-41B6-8001-FEEAC379017D}"/>
              </a:ext>
            </a:extLst>
          </p:cNvPr>
          <p:cNvGrpSpPr/>
          <p:nvPr/>
        </p:nvGrpSpPr>
        <p:grpSpPr>
          <a:xfrm>
            <a:off x="7601929" y="3717219"/>
            <a:ext cx="491504" cy="293704"/>
            <a:chOff x="6555416" y="4900731"/>
            <a:chExt cx="720000" cy="378515"/>
          </a:xfrm>
        </p:grpSpPr>
        <p:sp>
          <p:nvSpPr>
            <p:cNvPr id="1854" name="四角形: 上の 2 つの角を丸める 1853">
              <a:extLst>
                <a:ext uri="{FF2B5EF4-FFF2-40B4-BE49-F238E27FC236}">
                  <a16:creationId xmlns:a16="http://schemas.microsoft.com/office/drawing/2014/main" id="{FED437F0-D513-40D9-AEFF-29B8C5409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</a:p>
          </p:txBody>
        </p:sp>
        <p:sp>
          <p:nvSpPr>
            <p:cNvPr id="1855" name="四角形: 上の 2 つの角を丸める 1854">
              <a:extLst>
                <a:ext uri="{FF2B5EF4-FFF2-40B4-BE49-F238E27FC236}">
                  <a16:creationId xmlns:a16="http://schemas.microsoft.com/office/drawing/2014/main" id="{3D7A7ACC-4C0E-46BD-9052-2C42025124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2" name="グループ化 1861">
            <a:extLst>
              <a:ext uri="{FF2B5EF4-FFF2-40B4-BE49-F238E27FC236}">
                <a16:creationId xmlns:a16="http://schemas.microsoft.com/office/drawing/2014/main" id="{B01A7995-C9CF-4CA1-956A-A1898FA392CD}"/>
              </a:ext>
            </a:extLst>
          </p:cNvPr>
          <p:cNvGrpSpPr/>
          <p:nvPr/>
        </p:nvGrpSpPr>
        <p:grpSpPr>
          <a:xfrm>
            <a:off x="8122629" y="4047419"/>
            <a:ext cx="491504" cy="293704"/>
            <a:chOff x="6555416" y="4900731"/>
            <a:chExt cx="720000" cy="378515"/>
          </a:xfrm>
        </p:grpSpPr>
        <p:sp>
          <p:nvSpPr>
            <p:cNvPr id="1863" name="四角形: 上の 2 つの角を丸める 1862">
              <a:extLst>
                <a:ext uri="{FF2B5EF4-FFF2-40B4-BE49-F238E27FC236}">
                  <a16:creationId xmlns:a16="http://schemas.microsoft.com/office/drawing/2014/main" id="{973ED147-F512-40A5-B6BD-E941ECF0AE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</a:p>
          </p:txBody>
        </p:sp>
        <p:sp>
          <p:nvSpPr>
            <p:cNvPr id="1864" name="四角形: 上の 2 つの角を丸める 1863">
              <a:extLst>
                <a:ext uri="{FF2B5EF4-FFF2-40B4-BE49-F238E27FC236}">
                  <a16:creationId xmlns:a16="http://schemas.microsoft.com/office/drawing/2014/main" id="{506FD9BD-F72A-4B52-A9D5-F68A96AC6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5" name="グループ化 1864">
            <a:extLst>
              <a:ext uri="{FF2B5EF4-FFF2-40B4-BE49-F238E27FC236}">
                <a16:creationId xmlns:a16="http://schemas.microsoft.com/office/drawing/2014/main" id="{7F190A9B-D20C-4A19-AFF8-D2F70F982B57}"/>
              </a:ext>
            </a:extLst>
          </p:cNvPr>
          <p:cNvGrpSpPr/>
          <p:nvPr/>
        </p:nvGrpSpPr>
        <p:grpSpPr>
          <a:xfrm>
            <a:off x="7993994" y="4421685"/>
            <a:ext cx="491504" cy="293704"/>
            <a:chOff x="6555416" y="4900731"/>
            <a:chExt cx="720000" cy="378515"/>
          </a:xfrm>
        </p:grpSpPr>
        <p:sp>
          <p:nvSpPr>
            <p:cNvPr id="1866" name="四角形: 上の 2 つの角を丸める 1865">
              <a:extLst>
                <a:ext uri="{FF2B5EF4-FFF2-40B4-BE49-F238E27FC236}">
                  <a16:creationId xmlns:a16="http://schemas.microsoft.com/office/drawing/2014/main" id="{BDE7DE9E-610A-464C-80DE-8F0D7F8C02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</a:p>
          </p:txBody>
        </p:sp>
        <p:sp>
          <p:nvSpPr>
            <p:cNvPr id="1867" name="四角形: 上の 2 つの角を丸める 1866">
              <a:extLst>
                <a:ext uri="{FF2B5EF4-FFF2-40B4-BE49-F238E27FC236}">
                  <a16:creationId xmlns:a16="http://schemas.microsoft.com/office/drawing/2014/main" id="{AEA29D99-E296-46F8-82F6-672748A183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5" name="グループ化 2064">
            <a:extLst>
              <a:ext uri="{FF2B5EF4-FFF2-40B4-BE49-F238E27FC236}">
                <a16:creationId xmlns:a16="http://schemas.microsoft.com/office/drawing/2014/main" id="{79B8F0B4-99EC-45EF-96CB-5157BD261C33}"/>
              </a:ext>
            </a:extLst>
          </p:cNvPr>
          <p:cNvGrpSpPr/>
          <p:nvPr/>
        </p:nvGrpSpPr>
        <p:grpSpPr>
          <a:xfrm>
            <a:off x="7500329" y="4053769"/>
            <a:ext cx="491504" cy="293704"/>
            <a:chOff x="6555416" y="4900731"/>
            <a:chExt cx="720000" cy="378515"/>
          </a:xfrm>
        </p:grpSpPr>
        <p:sp>
          <p:nvSpPr>
            <p:cNvPr id="2066" name="四角形: 上の 2 つの角を丸める 2065">
              <a:extLst>
                <a:ext uri="{FF2B5EF4-FFF2-40B4-BE49-F238E27FC236}">
                  <a16:creationId xmlns:a16="http://schemas.microsoft.com/office/drawing/2014/main" id="{A74CBB08-FBD7-4A63-B544-68EDF79B7B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</a:p>
          </p:txBody>
        </p:sp>
        <p:sp>
          <p:nvSpPr>
            <p:cNvPr id="2067" name="四角形: 上の 2 つの角を丸める 2066">
              <a:extLst>
                <a:ext uri="{FF2B5EF4-FFF2-40B4-BE49-F238E27FC236}">
                  <a16:creationId xmlns:a16="http://schemas.microsoft.com/office/drawing/2014/main" id="{961EC59E-E5A1-4A32-B4B0-FDC3FF72A2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8" name="グループ化 2067">
            <a:extLst>
              <a:ext uri="{FF2B5EF4-FFF2-40B4-BE49-F238E27FC236}">
                <a16:creationId xmlns:a16="http://schemas.microsoft.com/office/drawing/2014/main" id="{6D2B16B5-DB4C-4662-95FE-60B3161D48B2}"/>
              </a:ext>
            </a:extLst>
          </p:cNvPr>
          <p:cNvGrpSpPr/>
          <p:nvPr/>
        </p:nvGrpSpPr>
        <p:grpSpPr>
          <a:xfrm>
            <a:off x="6966929" y="4199819"/>
            <a:ext cx="491504" cy="293704"/>
            <a:chOff x="6555416" y="4900731"/>
            <a:chExt cx="720000" cy="378515"/>
          </a:xfrm>
        </p:grpSpPr>
        <p:sp>
          <p:nvSpPr>
            <p:cNvPr id="2069" name="四角形: 上の 2 つの角を丸める 2068">
              <a:extLst>
                <a:ext uri="{FF2B5EF4-FFF2-40B4-BE49-F238E27FC236}">
                  <a16:creationId xmlns:a16="http://schemas.microsoft.com/office/drawing/2014/main" id="{B59C776A-017B-430E-A2B4-E9F4C1C182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</a:p>
          </p:txBody>
        </p:sp>
        <p:sp>
          <p:nvSpPr>
            <p:cNvPr id="2070" name="四角形: 上の 2 つの角を丸める 2069">
              <a:extLst>
                <a:ext uri="{FF2B5EF4-FFF2-40B4-BE49-F238E27FC236}">
                  <a16:creationId xmlns:a16="http://schemas.microsoft.com/office/drawing/2014/main" id="{AD884735-CC66-41F4-8061-200496EAC1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1" name="グループ化 2070">
            <a:extLst>
              <a:ext uri="{FF2B5EF4-FFF2-40B4-BE49-F238E27FC236}">
                <a16:creationId xmlns:a16="http://schemas.microsoft.com/office/drawing/2014/main" id="{CD4D1E8C-CE3E-4730-8C78-4299216063CA}"/>
              </a:ext>
            </a:extLst>
          </p:cNvPr>
          <p:cNvGrpSpPr/>
          <p:nvPr/>
        </p:nvGrpSpPr>
        <p:grpSpPr>
          <a:xfrm>
            <a:off x="5163119" y="3456140"/>
            <a:ext cx="491504" cy="293704"/>
            <a:chOff x="6555416" y="4900731"/>
            <a:chExt cx="720000" cy="378515"/>
          </a:xfrm>
        </p:grpSpPr>
        <p:sp>
          <p:nvSpPr>
            <p:cNvPr id="2072" name="四角形: 上の 2 つの角を丸める 2071">
              <a:extLst>
                <a:ext uri="{FF2B5EF4-FFF2-40B4-BE49-F238E27FC236}">
                  <a16:creationId xmlns:a16="http://schemas.microsoft.com/office/drawing/2014/main" id="{E20226E3-12B7-4E2D-BF7E-D2FB51C097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</a:p>
          </p:txBody>
        </p:sp>
        <p:sp>
          <p:nvSpPr>
            <p:cNvPr id="2073" name="四角形: 上の 2 つの角を丸める 2072">
              <a:extLst>
                <a:ext uri="{FF2B5EF4-FFF2-40B4-BE49-F238E27FC236}">
                  <a16:creationId xmlns:a16="http://schemas.microsoft.com/office/drawing/2014/main" id="{7987727B-E34F-4F1F-805D-94E28B18CB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4" name="グループ化 2073">
            <a:extLst>
              <a:ext uri="{FF2B5EF4-FFF2-40B4-BE49-F238E27FC236}">
                <a16:creationId xmlns:a16="http://schemas.microsoft.com/office/drawing/2014/main" id="{7CC30795-3000-45AA-B5A7-F28704303AFE}"/>
              </a:ext>
            </a:extLst>
          </p:cNvPr>
          <p:cNvGrpSpPr/>
          <p:nvPr/>
        </p:nvGrpSpPr>
        <p:grpSpPr>
          <a:xfrm>
            <a:off x="5683819" y="3456140"/>
            <a:ext cx="491504" cy="293704"/>
            <a:chOff x="6555416" y="4900731"/>
            <a:chExt cx="720000" cy="378515"/>
          </a:xfrm>
        </p:grpSpPr>
        <p:sp>
          <p:nvSpPr>
            <p:cNvPr id="2075" name="四角形: 上の 2 つの角を丸める 2074">
              <a:extLst>
                <a:ext uri="{FF2B5EF4-FFF2-40B4-BE49-F238E27FC236}">
                  <a16:creationId xmlns:a16="http://schemas.microsoft.com/office/drawing/2014/main" id="{2A16EDAD-2AAF-48A8-AB0E-18C0CBB793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</a:p>
          </p:txBody>
        </p:sp>
        <p:sp>
          <p:nvSpPr>
            <p:cNvPr id="2076" name="四角形: 上の 2 つの角を丸める 2075">
              <a:extLst>
                <a:ext uri="{FF2B5EF4-FFF2-40B4-BE49-F238E27FC236}">
                  <a16:creationId xmlns:a16="http://schemas.microsoft.com/office/drawing/2014/main" id="{AC1035CB-592B-4CCC-BDF2-C4717F80C5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7" name="グループ化 2076">
            <a:extLst>
              <a:ext uri="{FF2B5EF4-FFF2-40B4-BE49-F238E27FC236}">
                <a16:creationId xmlns:a16="http://schemas.microsoft.com/office/drawing/2014/main" id="{1012EF41-8503-4973-B68A-874334BAE665}"/>
              </a:ext>
            </a:extLst>
          </p:cNvPr>
          <p:cNvGrpSpPr/>
          <p:nvPr/>
        </p:nvGrpSpPr>
        <p:grpSpPr>
          <a:xfrm>
            <a:off x="5163119" y="3125940"/>
            <a:ext cx="491504" cy="293704"/>
            <a:chOff x="6555416" y="4900731"/>
            <a:chExt cx="720000" cy="378515"/>
          </a:xfrm>
        </p:grpSpPr>
        <p:sp>
          <p:nvSpPr>
            <p:cNvPr id="2078" name="四角形: 上の 2 つの角を丸める 2077">
              <a:extLst>
                <a:ext uri="{FF2B5EF4-FFF2-40B4-BE49-F238E27FC236}">
                  <a16:creationId xmlns:a16="http://schemas.microsoft.com/office/drawing/2014/main" id="{DFEA631C-8799-4438-92D6-F2D1F7DBA3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</a:p>
          </p:txBody>
        </p:sp>
        <p:sp>
          <p:nvSpPr>
            <p:cNvPr id="2079" name="四角形: 上の 2 つの角を丸める 2078">
              <a:extLst>
                <a:ext uri="{FF2B5EF4-FFF2-40B4-BE49-F238E27FC236}">
                  <a16:creationId xmlns:a16="http://schemas.microsoft.com/office/drawing/2014/main" id="{7EDE9BA7-2FD2-4777-8870-D4227F0779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0" name="グループ化 2079">
            <a:extLst>
              <a:ext uri="{FF2B5EF4-FFF2-40B4-BE49-F238E27FC236}">
                <a16:creationId xmlns:a16="http://schemas.microsoft.com/office/drawing/2014/main" id="{DDAF0BC0-0CDB-408B-88A3-5C8EA7830B1F}"/>
              </a:ext>
            </a:extLst>
          </p:cNvPr>
          <p:cNvGrpSpPr/>
          <p:nvPr/>
        </p:nvGrpSpPr>
        <p:grpSpPr>
          <a:xfrm>
            <a:off x="5683819" y="3125940"/>
            <a:ext cx="491504" cy="293704"/>
            <a:chOff x="6555416" y="4900731"/>
            <a:chExt cx="720000" cy="378515"/>
          </a:xfrm>
        </p:grpSpPr>
        <p:sp>
          <p:nvSpPr>
            <p:cNvPr id="2081" name="四角形: 上の 2 つの角を丸める 2080">
              <a:extLst>
                <a:ext uri="{FF2B5EF4-FFF2-40B4-BE49-F238E27FC236}">
                  <a16:creationId xmlns:a16="http://schemas.microsoft.com/office/drawing/2014/main" id="{5446AB8D-D4BB-4656-B762-E34F45A0C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</a:p>
          </p:txBody>
        </p:sp>
        <p:sp>
          <p:nvSpPr>
            <p:cNvPr id="2082" name="四角形: 上の 2 つの角を丸める 2081">
              <a:extLst>
                <a:ext uri="{FF2B5EF4-FFF2-40B4-BE49-F238E27FC236}">
                  <a16:creationId xmlns:a16="http://schemas.microsoft.com/office/drawing/2014/main" id="{478D2F74-4F0A-48ED-98E9-2DDF4E93B3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3" name="グループ化 2082">
            <a:extLst>
              <a:ext uri="{FF2B5EF4-FFF2-40B4-BE49-F238E27FC236}">
                <a16:creationId xmlns:a16="http://schemas.microsoft.com/office/drawing/2014/main" id="{8BADD281-596F-4ED7-8F44-B71B5D6D5C78}"/>
              </a:ext>
            </a:extLst>
          </p:cNvPr>
          <p:cNvGrpSpPr/>
          <p:nvPr/>
        </p:nvGrpSpPr>
        <p:grpSpPr>
          <a:xfrm>
            <a:off x="6445388" y="4122704"/>
            <a:ext cx="491504" cy="293704"/>
            <a:chOff x="6555416" y="4900731"/>
            <a:chExt cx="720000" cy="378515"/>
          </a:xfrm>
        </p:grpSpPr>
        <p:sp>
          <p:nvSpPr>
            <p:cNvPr id="2084" name="四角形: 上の 2 つの角を丸める 2083">
              <a:extLst>
                <a:ext uri="{FF2B5EF4-FFF2-40B4-BE49-F238E27FC236}">
                  <a16:creationId xmlns:a16="http://schemas.microsoft.com/office/drawing/2014/main" id="{F27B4F11-792C-43C7-88B5-DC2871B1EF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</a:p>
          </p:txBody>
        </p:sp>
        <p:sp>
          <p:nvSpPr>
            <p:cNvPr id="2085" name="四角形: 上の 2 つの角を丸める 2084">
              <a:extLst>
                <a:ext uri="{FF2B5EF4-FFF2-40B4-BE49-F238E27FC236}">
                  <a16:creationId xmlns:a16="http://schemas.microsoft.com/office/drawing/2014/main" id="{D740D5A3-B753-44C1-9B9D-4A2133B08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6" name="グループ化 2085">
            <a:extLst>
              <a:ext uri="{FF2B5EF4-FFF2-40B4-BE49-F238E27FC236}">
                <a16:creationId xmlns:a16="http://schemas.microsoft.com/office/drawing/2014/main" id="{A62C6CE5-61D9-4051-81F0-50B9C6EF0A91}"/>
              </a:ext>
            </a:extLst>
          </p:cNvPr>
          <p:cNvGrpSpPr/>
          <p:nvPr/>
        </p:nvGrpSpPr>
        <p:grpSpPr>
          <a:xfrm>
            <a:off x="6480329" y="4750843"/>
            <a:ext cx="491504" cy="293704"/>
            <a:chOff x="6555416" y="4900731"/>
            <a:chExt cx="720000" cy="378515"/>
          </a:xfrm>
        </p:grpSpPr>
        <p:sp>
          <p:nvSpPr>
            <p:cNvPr id="2087" name="四角形: 上の 2 つの角を丸める 2086">
              <a:extLst>
                <a:ext uri="{FF2B5EF4-FFF2-40B4-BE49-F238E27FC236}">
                  <a16:creationId xmlns:a16="http://schemas.microsoft.com/office/drawing/2014/main" id="{25CE0ACC-C80A-476B-B1BC-51F88BF4B6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</a:p>
          </p:txBody>
        </p:sp>
        <p:sp>
          <p:nvSpPr>
            <p:cNvPr id="2088" name="四角形: 上の 2 つの角を丸める 2087">
              <a:extLst>
                <a:ext uri="{FF2B5EF4-FFF2-40B4-BE49-F238E27FC236}">
                  <a16:creationId xmlns:a16="http://schemas.microsoft.com/office/drawing/2014/main" id="{4015294D-7E9C-4BA1-9397-1E98462610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9" name="グループ化 2088">
            <a:extLst>
              <a:ext uri="{FF2B5EF4-FFF2-40B4-BE49-F238E27FC236}">
                <a16:creationId xmlns:a16="http://schemas.microsoft.com/office/drawing/2014/main" id="{FA91BBA5-B43C-4B2D-837B-D3B09A0572F5}"/>
              </a:ext>
            </a:extLst>
          </p:cNvPr>
          <p:cNvGrpSpPr/>
          <p:nvPr/>
        </p:nvGrpSpPr>
        <p:grpSpPr>
          <a:xfrm>
            <a:off x="5245694" y="3786813"/>
            <a:ext cx="491504" cy="293704"/>
            <a:chOff x="6555416" y="4900731"/>
            <a:chExt cx="720000" cy="378515"/>
          </a:xfrm>
        </p:grpSpPr>
        <p:sp>
          <p:nvSpPr>
            <p:cNvPr id="2090" name="四角形: 上の 2 つの角を丸める 2089">
              <a:extLst>
                <a:ext uri="{FF2B5EF4-FFF2-40B4-BE49-F238E27FC236}">
                  <a16:creationId xmlns:a16="http://schemas.microsoft.com/office/drawing/2014/main" id="{5AE79E45-83C8-4211-9E09-E75247665B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</a:p>
          </p:txBody>
        </p:sp>
        <p:sp>
          <p:nvSpPr>
            <p:cNvPr id="2091" name="四角形: 上の 2 つの角を丸める 2090">
              <a:extLst>
                <a:ext uri="{FF2B5EF4-FFF2-40B4-BE49-F238E27FC236}">
                  <a16:creationId xmlns:a16="http://schemas.microsoft.com/office/drawing/2014/main" id="{1CA20F55-70F9-4A02-97EA-C42BB8FE83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2" name="グループ化 2091">
            <a:extLst>
              <a:ext uri="{FF2B5EF4-FFF2-40B4-BE49-F238E27FC236}">
                <a16:creationId xmlns:a16="http://schemas.microsoft.com/office/drawing/2014/main" id="{3106824F-123C-446B-A764-80CD70534D8D}"/>
              </a:ext>
            </a:extLst>
          </p:cNvPr>
          <p:cNvGrpSpPr/>
          <p:nvPr/>
        </p:nvGrpSpPr>
        <p:grpSpPr>
          <a:xfrm>
            <a:off x="5766394" y="3786813"/>
            <a:ext cx="491504" cy="293704"/>
            <a:chOff x="6555416" y="4900731"/>
            <a:chExt cx="720000" cy="378515"/>
          </a:xfrm>
        </p:grpSpPr>
        <p:sp>
          <p:nvSpPr>
            <p:cNvPr id="2093" name="四角形: 上の 2 つの角を丸める 2092">
              <a:extLst>
                <a:ext uri="{FF2B5EF4-FFF2-40B4-BE49-F238E27FC236}">
                  <a16:creationId xmlns:a16="http://schemas.microsoft.com/office/drawing/2014/main" id="{420FF516-CCE6-4795-A082-ED2832D29E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</a:p>
          </p:txBody>
        </p:sp>
        <p:sp>
          <p:nvSpPr>
            <p:cNvPr id="2094" name="四角形: 上の 2 つの角を丸める 2093">
              <a:extLst>
                <a:ext uri="{FF2B5EF4-FFF2-40B4-BE49-F238E27FC236}">
                  <a16:creationId xmlns:a16="http://schemas.microsoft.com/office/drawing/2014/main" id="{CF21B3E5-31E7-400C-B6AA-FA67530F7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5" name="グループ化 2094">
            <a:extLst>
              <a:ext uri="{FF2B5EF4-FFF2-40B4-BE49-F238E27FC236}">
                <a16:creationId xmlns:a16="http://schemas.microsoft.com/office/drawing/2014/main" id="{B919026E-9A9D-4084-A578-DA56E803A6F8}"/>
              </a:ext>
            </a:extLst>
          </p:cNvPr>
          <p:cNvGrpSpPr/>
          <p:nvPr/>
        </p:nvGrpSpPr>
        <p:grpSpPr>
          <a:xfrm>
            <a:off x="6287094" y="3786813"/>
            <a:ext cx="491504" cy="293704"/>
            <a:chOff x="6555416" y="4900731"/>
            <a:chExt cx="720000" cy="378515"/>
          </a:xfrm>
        </p:grpSpPr>
        <p:sp>
          <p:nvSpPr>
            <p:cNvPr id="2096" name="四角形: 上の 2 つの角を丸める 2095">
              <a:extLst>
                <a:ext uri="{FF2B5EF4-FFF2-40B4-BE49-F238E27FC236}">
                  <a16:creationId xmlns:a16="http://schemas.microsoft.com/office/drawing/2014/main" id="{9DF725C7-31BA-4F7C-B64D-051085811B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</a:p>
          </p:txBody>
        </p:sp>
        <p:sp>
          <p:nvSpPr>
            <p:cNvPr id="2097" name="四角形: 上の 2 つの角を丸める 2096">
              <a:extLst>
                <a:ext uri="{FF2B5EF4-FFF2-40B4-BE49-F238E27FC236}">
                  <a16:creationId xmlns:a16="http://schemas.microsoft.com/office/drawing/2014/main" id="{26C7C36C-40EB-4A29-A828-17ECB4D584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8" name="グループ化 2097">
            <a:extLst>
              <a:ext uri="{FF2B5EF4-FFF2-40B4-BE49-F238E27FC236}">
                <a16:creationId xmlns:a16="http://schemas.microsoft.com/office/drawing/2014/main" id="{416902D3-2580-421D-9296-5E8053E45B99}"/>
              </a:ext>
            </a:extLst>
          </p:cNvPr>
          <p:cNvGrpSpPr/>
          <p:nvPr/>
        </p:nvGrpSpPr>
        <p:grpSpPr>
          <a:xfrm>
            <a:off x="4635991" y="3450412"/>
            <a:ext cx="491504" cy="293704"/>
            <a:chOff x="6555416" y="4900731"/>
            <a:chExt cx="720000" cy="378515"/>
          </a:xfrm>
        </p:grpSpPr>
        <p:sp>
          <p:nvSpPr>
            <p:cNvPr id="2099" name="四角形: 上の 2 つの角を丸める 2098">
              <a:extLst>
                <a:ext uri="{FF2B5EF4-FFF2-40B4-BE49-F238E27FC236}">
                  <a16:creationId xmlns:a16="http://schemas.microsoft.com/office/drawing/2014/main" id="{4D02019B-2DC1-4AB6-809A-B3CD753EA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</a:p>
          </p:txBody>
        </p:sp>
        <p:sp>
          <p:nvSpPr>
            <p:cNvPr id="2100" name="四角形: 上の 2 つの角を丸める 2099">
              <a:extLst>
                <a:ext uri="{FF2B5EF4-FFF2-40B4-BE49-F238E27FC236}">
                  <a16:creationId xmlns:a16="http://schemas.microsoft.com/office/drawing/2014/main" id="{CAD986DF-7801-487D-9AAC-295A728C1C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8" name="グループ化 2297">
            <a:extLst>
              <a:ext uri="{FF2B5EF4-FFF2-40B4-BE49-F238E27FC236}">
                <a16:creationId xmlns:a16="http://schemas.microsoft.com/office/drawing/2014/main" id="{C87E5282-DD0B-4E14-89DC-123B05E73C49}"/>
              </a:ext>
            </a:extLst>
          </p:cNvPr>
          <p:cNvGrpSpPr/>
          <p:nvPr/>
        </p:nvGrpSpPr>
        <p:grpSpPr>
          <a:xfrm>
            <a:off x="5601058" y="5723514"/>
            <a:ext cx="491504" cy="293704"/>
            <a:chOff x="6555416" y="4900731"/>
            <a:chExt cx="720000" cy="378515"/>
          </a:xfrm>
        </p:grpSpPr>
        <p:sp>
          <p:nvSpPr>
            <p:cNvPr id="2299" name="四角形: 上の 2 つの角を丸める 2298">
              <a:extLst>
                <a:ext uri="{FF2B5EF4-FFF2-40B4-BE49-F238E27FC236}">
                  <a16:creationId xmlns:a16="http://schemas.microsoft.com/office/drawing/2014/main" id="{8D1B7CDF-425E-4D31-A829-AECAC4224F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</a:p>
          </p:txBody>
        </p:sp>
        <p:sp>
          <p:nvSpPr>
            <p:cNvPr id="2300" name="四角形: 上の 2 つの角を丸める 2299">
              <a:extLst>
                <a:ext uri="{FF2B5EF4-FFF2-40B4-BE49-F238E27FC236}">
                  <a16:creationId xmlns:a16="http://schemas.microsoft.com/office/drawing/2014/main" id="{6080ABDE-D9FF-47C2-B1F3-56A790BAB4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8" name="グループ化 2497">
            <a:extLst>
              <a:ext uri="{FF2B5EF4-FFF2-40B4-BE49-F238E27FC236}">
                <a16:creationId xmlns:a16="http://schemas.microsoft.com/office/drawing/2014/main" id="{C7183A61-6BB8-4941-BFB4-50543073072A}"/>
              </a:ext>
            </a:extLst>
          </p:cNvPr>
          <p:cNvGrpSpPr/>
          <p:nvPr/>
        </p:nvGrpSpPr>
        <p:grpSpPr>
          <a:xfrm>
            <a:off x="5937577" y="5399664"/>
            <a:ext cx="491504" cy="293704"/>
            <a:chOff x="6555416" y="4900731"/>
            <a:chExt cx="720000" cy="378515"/>
          </a:xfrm>
        </p:grpSpPr>
        <p:sp>
          <p:nvSpPr>
            <p:cNvPr id="2499" name="四角形: 上の 2 つの角を丸める 2498">
              <a:extLst>
                <a:ext uri="{FF2B5EF4-FFF2-40B4-BE49-F238E27FC236}">
                  <a16:creationId xmlns:a16="http://schemas.microsoft.com/office/drawing/2014/main" id="{65899301-5B49-4D60-8D79-9C8E9F467A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</a:p>
          </p:txBody>
        </p:sp>
        <p:sp>
          <p:nvSpPr>
            <p:cNvPr id="2500" name="四角形: 上の 2 つの角を丸める 2499">
              <a:extLst>
                <a:ext uri="{FF2B5EF4-FFF2-40B4-BE49-F238E27FC236}">
                  <a16:creationId xmlns:a16="http://schemas.microsoft.com/office/drawing/2014/main" id="{B540C1F0-C931-4C88-83F5-0F7DA5AA8F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1" name="グループ化 2500">
            <a:extLst>
              <a:ext uri="{FF2B5EF4-FFF2-40B4-BE49-F238E27FC236}">
                <a16:creationId xmlns:a16="http://schemas.microsoft.com/office/drawing/2014/main" id="{CBC49FC6-377A-4B0F-825B-9EE83F89B218}"/>
              </a:ext>
            </a:extLst>
          </p:cNvPr>
          <p:cNvGrpSpPr/>
          <p:nvPr/>
        </p:nvGrpSpPr>
        <p:grpSpPr>
          <a:xfrm>
            <a:off x="2161165" y="5135421"/>
            <a:ext cx="491504" cy="293704"/>
            <a:chOff x="6555416" y="4900731"/>
            <a:chExt cx="720000" cy="378515"/>
          </a:xfrm>
        </p:grpSpPr>
        <p:sp>
          <p:nvSpPr>
            <p:cNvPr id="2502" name="四角形: 上の 2 つの角を丸める 2501">
              <a:extLst>
                <a:ext uri="{FF2B5EF4-FFF2-40B4-BE49-F238E27FC236}">
                  <a16:creationId xmlns:a16="http://schemas.microsoft.com/office/drawing/2014/main" id="{D54FC865-CB0C-4320-B6CC-C8893F4329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</a:p>
          </p:txBody>
        </p:sp>
        <p:sp>
          <p:nvSpPr>
            <p:cNvPr id="2503" name="四角形: 上の 2 つの角を丸める 2502">
              <a:extLst>
                <a:ext uri="{FF2B5EF4-FFF2-40B4-BE49-F238E27FC236}">
                  <a16:creationId xmlns:a16="http://schemas.microsoft.com/office/drawing/2014/main" id="{49E82C95-309D-4A69-900D-28496912E5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6" name="グループ化 2515">
            <a:extLst>
              <a:ext uri="{FF2B5EF4-FFF2-40B4-BE49-F238E27FC236}">
                <a16:creationId xmlns:a16="http://schemas.microsoft.com/office/drawing/2014/main" id="{2D221BBE-2F62-473B-A27C-A78AD859CC5A}"/>
              </a:ext>
            </a:extLst>
          </p:cNvPr>
          <p:cNvGrpSpPr/>
          <p:nvPr/>
        </p:nvGrpSpPr>
        <p:grpSpPr>
          <a:xfrm>
            <a:off x="2427071" y="5463540"/>
            <a:ext cx="491504" cy="293704"/>
            <a:chOff x="6555416" y="4900731"/>
            <a:chExt cx="720000" cy="378515"/>
          </a:xfrm>
        </p:grpSpPr>
        <p:sp>
          <p:nvSpPr>
            <p:cNvPr id="2517" name="四角形: 上の 2 つの角を丸める 2516">
              <a:extLst>
                <a:ext uri="{FF2B5EF4-FFF2-40B4-BE49-F238E27FC236}">
                  <a16:creationId xmlns:a16="http://schemas.microsoft.com/office/drawing/2014/main" id="{84C58882-65AF-477C-8D25-099F09E04C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</a:p>
          </p:txBody>
        </p:sp>
        <p:sp>
          <p:nvSpPr>
            <p:cNvPr id="2518" name="四角形: 上の 2 つの角を丸める 2517">
              <a:extLst>
                <a:ext uri="{FF2B5EF4-FFF2-40B4-BE49-F238E27FC236}">
                  <a16:creationId xmlns:a16="http://schemas.microsoft.com/office/drawing/2014/main" id="{743E8AD8-553B-4103-BDA3-73F0F5603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9" name="グループ化 2518">
            <a:extLst>
              <a:ext uri="{FF2B5EF4-FFF2-40B4-BE49-F238E27FC236}">
                <a16:creationId xmlns:a16="http://schemas.microsoft.com/office/drawing/2014/main" id="{35DD5D0B-46E1-4B3B-B7B1-C414CE927AE3}"/>
              </a:ext>
            </a:extLst>
          </p:cNvPr>
          <p:cNvGrpSpPr/>
          <p:nvPr/>
        </p:nvGrpSpPr>
        <p:grpSpPr>
          <a:xfrm>
            <a:off x="2960471" y="5463540"/>
            <a:ext cx="491504" cy="293704"/>
            <a:chOff x="6555416" y="4900731"/>
            <a:chExt cx="720000" cy="378515"/>
          </a:xfrm>
        </p:grpSpPr>
        <p:sp>
          <p:nvSpPr>
            <p:cNvPr id="2520" name="四角形: 上の 2 つの角を丸める 2519">
              <a:extLst>
                <a:ext uri="{FF2B5EF4-FFF2-40B4-BE49-F238E27FC236}">
                  <a16:creationId xmlns:a16="http://schemas.microsoft.com/office/drawing/2014/main" id="{59D3397B-CC57-40EF-BFBD-E043660666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</a:p>
          </p:txBody>
        </p:sp>
        <p:sp>
          <p:nvSpPr>
            <p:cNvPr id="2521" name="四角形: 上の 2 つの角を丸める 2520">
              <a:extLst>
                <a:ext uri="{FF2B5EF4-FFF2-40B4-BE49-F238E27FC236}">
                  <a16:creationId xmlns:a16="http://schemas.microsoft.com/office/drawing/2014/main" id="{49D71D7F-E022-4C4B-B2B1-9223C747A7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2" name="グループ化 2521">
            <a:extLst>
              <a:ext uri="{FF2B5EF4-FFF2-40B4-BE49-F238E27FC236}">
                <a16:creationId xmlns:a16="http://schemas.microsoft.com/office/drawing/2014/main" id="{3C691744-3274-491B-98CC-186C4B77C041}"/>
              </a:ext>
            </a:extLst>
          </p:cNvPr>
          <p:cNvGrpSpPr/>
          <p:nvPr/>
        </p:nvGrpSpPr>
        <p:grpSpPr>
          <a:xfrm>
            <a:off x="1894465" y="5465621"/>
            <a:ext cx="491504" cy="293704"/>
            <a:chOff x="6555416" y="4900731"/>
            <a:chExt cx="720000" cy="378515"/>
          </a:xfrm>
        </p:grpSpPr>
        <p:sp>
          <p:nvSpPr>
            <p:cNvPr id="2523" name="四角形: 上の 2 つの角を丸める 2522">
              <a:extLst>
                <a:ext uri="{FF2B5EF4-FFF2-40B4-BE49-F238E27FC236}">
                  <a16:creationId xmlns:a16="http://schemas.microsoft.com/office/drawing/2014/main" id="{513B4E8E-71C0-4874-AFE7-572E738982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</a:p>
          </p:txBody>
        </p:sp>
        <p:sp>
          <p:nvSpPr>
            <p:cNvPr id="2524" name="四角形: 上の 2 つの角を丸める 2523">
              <a:extLst>
                <a:ext uri="{FF2B5EF4-FFF2-40B4-BE49-F238E27FC236}">
                  <a16:creationId xmlns:a16="http://schemas.microsoft.com/office/drawing/2014/main" id="{EE814B8F-1D88-4A2C-B8F6-3267E1B4F2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5" name="グループ化 2524">
            <a:extLst>
              <a:ext uri="{FF2B5EF4-FFF2-40B4-BE49-F238E27FC236}">
                <a16:creationId xmlns:a16="http://schemas.microsoft.com/office/drawing/2014/main" id="{AD98FFF2-AAA6-4471-A9E8-D69851A96D87}"/>
              </a:ext>
            </a:extLst>
          </p:cNvPr>
          <p:cNvGrpSpPr/>
          <p:nvPr/>
        </p:nvGrpSpPr>
        <p:grpSpPr>
          <a:xfrm>
            <a:off x="1367415" y="5465621"/>
            <a:ext cx="491504" cy="293704"/>
            <a:chOff x="6555416" y="4900731"/>
            <a:chExt cx="720000" cy="378515"/>
          </a:xfrm>
        </p:grpSpPr>
        <p:sp>
          <p:nvSpPr>
            <p:cNvPr id="2526" name="四角形: 上の 2 つの角を丸める 2525">
              <a:extLst>
                <a:ext uri="{FF2B5EF4-FFF2-40B4-BE49-F238E27FC236}">
                  <a16:creationId xmlns:a16="http://schemas.microsoft.com/office/drawing/2014/main" id="{F2DB519C-500D-41DC-998F-D2D789FCE9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</a:p>
          </p:txBody>
        </p:sp>
        <p:sp>
          <p:nvSpPr>
            <p:cNvPr id="2527" name="四角形: 上の 2 つの角を丸める 2526">
              <a:extLst>
                <a:ext uri="{FF2B5EF4-FFF2-40B4-BE49-F238E27FC236}">
                  <a16:creationId xmlns:a16="http://schemas.microsoft.com/office/drawing/2014/main" id="{6B89A581-23BD-48B0-9B54-925F067113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8" name="グループ化 2527">
            <a:extLst>
              <a:ext uri="{FF2B5EF4-FFF2-40B4-BE49-F238E27FC236}">
                <a16:creationId xmlns:a16="http://schemas.microsoft.com/office/drawing/2014/main" id="{FED15212-4CAE-4B0E-8954-86D542318623}"/>
              </a:ext>
            </a:extLst>
          </p:cNvPr>
          <p:cNvGrpSpPr/>
          <p:nvPr/>
        </p:nvGrpSpPr>
        <p:grpSpPr>
          <a:xfrm>
            <a:off x="1207755" y="6148201"/>
            <a:ext cx="491504" cy="293704"/>
            <a:chOff x="6555416" y="4900731"/>
            <a:chExt cx="720000" cy="378515"/>
          </a:xfrm>
        </p:grpSpPr>
        <p:sp>
          <p:nvSpPr>
            <p:cNvPr id="2529" name="四角形: 上の 2 つの角を丸める 2528">
              <a:extLst>
                <a:ext uri="{FF2B5EF4-FFF2-40B4-BE49-F238E27FC236}">
                  <a16:creationId xmlns:a16="http://schemas.microsoft.com/office/drawing/2014/main" id="{78BA1158-8ACB-43A9-B9E3-3FCE66DC8E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</a:p>
          </p:txBody>
        </p:sp>
        <p:sp>
          <p:nvSpPr>
            <p:cNvPr id="2530" name="四角形: 上の 2 つの角を丸める 2529">
              <a:extLst>
                <a:ext uri="{FF2B5EF4-FFF2-40B4-BE49-F238E27FC236}">
                  <a16:creationId xmlns:a16="http://schemas.microsoft.com/office/drawing/2014/main" id="{3AF3567B-F35C-4748-B8C9-C32C54A19F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1" name="グループ化 2530">
            <a:extLst>
              <a:ext uri="{FF2B5EF4-FFF2-40B4-BE49-F238E27FC236}">
                <a16:creationId xmlns:a16="http://schemas.microsoft.com/office/drawing/2014/main" id="{DBF27063-2188-445F-9038-CD0CBA7A4486}"/>
              </a:ext>
            </a:extLst>
          </p:cNvPr>
          <p:cNvGrpSpPr/>
          <p:nvPr/>
        </p:nvGrpSpPr>
        <p:grpSpPr>
          <a:xfrm>
            <a:off x="1723748" y="6144403"/>
            <a:ext cx="491504" cy="293704"/>
            <a:chOff x="6555416" y="4900731"/>
            <a:chExt cx="720000" cy="378515"/>
          </a:xfrm>
        </p:grpSpPr>
        <p:sp>
          <p:nvSpPr>
            <p:cNvPr id="2532" name="四角形: 上の 2 つの角を丸める 2531">
              <a:extLst>
                <a:ext uri="{FF2B5EF4-FFF2-40B4-BE49-F238E27FC236}">
                  <a16:creationId xmlns:a16="http://schemas.microsoft.com/office/drawing/2014/main" id="{48945A4F-EAF8-41BA-A22D-1FDD502A6D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</a:p>
          </p:txBody>
        </p:sp>
        <p:sp>
          <p:nvSpPr>
            <p:cNvPr id="2533" name="四角形: 上の 2 つの角を丸める 2532">
              <a:extLst>
                <a:ext uri="{FF2B5EF4-FFF2-40B4-BE49-F238E27FC236}">
                  <a16:creationId xmlns:a16="http://schemas.microsoft.com/office/drawing/2014/main" id="{562DCC94-9FF1-4629-968F-276216564E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4" name="グループ化 2533">
            <a:extLst>
              <a:ext uri="{FF2B5EF4-FFF2-40B4-BE49-F238E27FC236}">
                <a16:creationId xmlns:a16="http://schemas.microsoft.com/office/drawing/2014/main" id="{E26351EA-2F87-4FD6-8218-0E7546FECF45}"/>
              </a:ext>
            </a:extLst>
          </p:cNvPr>
          <p:cNvGrpSpPr/>
          <p:nvPr/>
        </p:nvGrpSpPr>
        <p:grpSpPr>
          <a:xfrm>
            <a:off x="2242861" y="6144403"/>
            <a:ext cx="491504" cy="293704"/>
            <a:chOff x="6555416" y="4900731"/>
            <a:chExt cx="720000" cy="378515"/>
          </a:xfrm>
        </p:grpSpPr>
        <p:sp>
          <p:nvSpPr>
            <p:cNvPr id="2535" name="四角形: 上の 2 つの角を丸める 2534">
              <a:extLst>
                <a:ext uri="{FF2B5EF4-FFF2-40B4-BE49-F238E27FC236}">
                  <a16:creationId xmlns:a16="http://schemas.microsoft.com/office/drawing/2014/main" id="{122CE460-54BD-4CA6-BCDF-4DE4EDBDE7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</a:p>
          </p:txBody>
        </p:sp>
        <p:sp>
          <p:nvSpPr>
            <p:cNvPr id="2536" name="四角形: 上の 2 つの角を丸める 2535">
              <a:extLst>
                <a:ext uri="{FF2B5EF4-FFF2-40B4-BE49-F238E27FC236}">
                  <a16:creationId xmlns:a16="http://schemas.microsoft.com/office/drawing/2014/main" id="{579DDCB4-6744-412A-BDD1-88E1EE04C1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7" name="グループ化 2536">
            <a:extLst>
              <a:ext uri="{FF2B5EF4-FFF2-40B4-BE49-F238E27FC236}">
                <a16:creationId xmlns:a16="http://schemas.microsoft.com/office/drawing/2014/main" id="{AF91044C-FDC8-40F1-973B-A7A7850DFC31}"/>
              </a:ext>
            </a:extLst>
          </p:cNvPr>
          <p:cNvGrpSpPr/>
          <p:nvPr/>
        </p:nvGrpSpPr>
        <p:grpSpPr>
          <a:xfrm>
            <a:off x="1207755" y="5805301"/>
            <a:ext cx="491504" cy="293704"/>
            <a:chOff x="6555416" y="4900731"/>
            <a:chExt cx="720000" cy="378515"/>
          </a:xfrm>
        </p:grpSpPr>
        <p:sp>
          <p:nvSpPr>
            <p:cNvPr id="2538" name="四角形: 上の 2 つの角を丸める 2537">
              <a:extLst>
                <a:ext uri="{FF2B5EF4-FFF2-40B4-BE49-F238E27FC236}">
                  <a16:creationId xmlns:a16="http://schemas.microsoft.com/office/drawing/2014/main" id="{D28F3734-855A-44DB-8EB0-64CA4E17F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</a:p>
          </p:txBody>
        </p:sp>
        <p:sp>
          <p:nvSpPr>
            <p:cNvPr id="2539" name="四角形: 上の 2 つの角を丸める 2538">
              <a:extLst>
                <a:ext uri="{FF2B5EF4-FFF2-40B4-BE49-F238E27FC236}">
                  <a16:creationId xmlns:a16="http://schemas.microsoft.com/office/drawing/2014/main" id="{AD116E24-76DD-4480-B46F-DCC9FE1520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0" name="グループ化 2539">
            <a:extLst>
              <a:ext uri="{FF2B5EF4-FFF2-40B4-BE49-F238E27FC236}">
                <a16:creationId xmlns:a16="http://schemas.microsoft.com/office/drawing/2014/main" id="{36B792E7-7E47-4884-A1FA-4E1797031AA4}"/>
              </a:ext>
            </a:extLst>
          </p:cNvPr>
          <p:cNvGrpSpPr/>
          <p:nvPr/>
        </p:nvGrpSpPr>
        <p:grpSpPr>
          <a:xfrm>
            <a:off x="1723748" y="5801503"/>
            <a:ext cx="491504" cy="293704"/>
            <a:chOff x="6555416" y="4900731"/>
            <a:chExt cx="720000" cy="378515"/>
          </a:xfrm>
        </p:grpSpPr>
        <p:sp>
          <p:nvSpPr>
            <p:cNvPr id="2541" name="四角形: 上の 2 つの角を丸める 2540">
              <a:extLst>
                <a:ext uri="{FF2B5EF4-FFF2-40B4-BE49-F238E27FC236}">
                  <a16:creationId xmlns:a16="http://schemas.microsoft.com/office/drawing/2014/main" id="{17B5C1F6-6A1B-442F-9924-F8AB0ED4E5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2542" name="四角形: 上の 2 つの角を丸める 2541">
              <a:extLst>
                <a:ext uri="{FF2B5EF4-FFF2-40B4-BE49-F238E27FC236}">
                  <a16:creationId xmlns:a16="http://schemas.microsoft.com/office/drawing/2014/main" id="{671B2257-3797-4184-A405-6AB0431EC0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3" name="グループ化 2542">
            <a:extLst>
              <a:ext uri="{FF2B5EF4-FFF2-40B4-BE49-F238E27FC236}">
                <a16:creationId xmlns:a16="http://schemas.microsoft.com/office/drawing/2014/main" id="{A6C89C58-80E6-4124-850E-3BF15FD57979}"/>
              </a:ext>
            </a:extLst>
          </p:cNvPr>
          <p:cNvGrpSpPr/>
          <p:nvPr/>
        </p:nvGrpSpPr>
        <p:grpSpPr>
          <a:xfrm>
            <a:off x="2242861" y="5801503"/>
            <a:ext cx="491504" cy="293704"/>
            <a:chOff x="6555416" y="4900731"/>
            <a:chExt cx="720000" cy="378515"/>
          </a:xfrm>
        </p:grpSpPr>
        <p:sp>
          <p:nvSpPr>
            <p:cNvPr id="2544" name="四角形: 上の 2 つの角を丸める 2543">
              <a:extLst>
                <a:ext uri="{FF2B5EF4-FFF2-40B4-BE49-F238E27FC236}">
                  <a16:creationId xmlns:a16="http://schemas.microsoft.com/office/drawing/2014/main" id="{6833E33F-FFD6-4629-BAC8-42194B1ED8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</a:p>
          </p:txBody>
        </p:sp>
        <p:sp>
          <p:nvSpPr>
            <p:cNvPr id="2545" name="四角形: 上の 2 つの角を丸める 2544">
              <a:extLst>
                <a:ext uri="{FF2B5EF4-FFF2-40B4-BE49-F238E27FC236}">
                  <a16:creationId xmlns:a16="http://schemas.microsoft.com/office/drawing/2014/main" id="{45B13E8C-8BAC-411F-92E7-090A9B33AD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6" name="グループ化 2545">
            <a:extLst>
              <a:ext uri="{FF2B5EF4-FFF2-40B4-BE49-F238E27FC236}">
                <a16:creationId xmlns:a16="http://schemas.microsoft.com/office/drawing/2014/main" id="{A630FCAA-F333-443B-8286-7E0616F7E64B}"/>
              </a:ext>
            </a:extLst>
          </p:cNvPr>
          <p:cNvGrpSpPr/>
          <p:nvPr/>
        </p:nvGrpSpPr>
        <p:grpSpPr>
          <a:xfrm>
            <a:off x="4036309" y="6527192"/>
            <a:ext cx="491504" cy="293704"/>
            <a:chOff x="6555416" y="4900731"/>
            <a:chExt cx="720000" cy="378515"/>
          </a:xfrm>
        </p:grpSpPr>
        <p:sp>
          <p:nvSpPr>
            <p:cNvPr id="2547" name="四角形: 上の 2 つの角を丸める 2546">
              <a:extLst>
                <a:ext uri="{FF2B5EF4-FFF2-40B4-BE49-F238E27FC236}">
                  <a16:creationId xmlns:a16="http://schemas.microsoft.com/office/drawing/2014/main" id="{8E799935-45A9-4820-A43C-D29F2A827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</a:p>
          </p:txBody>
        </p:sp>
        <p:sp>
          <p:nvSpPr>
            <p:cNvPr id="2548" name="四角形: 上の 2 つの角を丸める 2547">
              <a:extLst>
                <a:ext uri="{FF2B5EF4-FFF2-40B4-BE49-F238E27FC236}">
                  <a16:creationId xmlns:a16="http://schemas.microsoft.com/office/drawing/2014/main" id="{3831FE76-1FEE-412E-B647-84E5485D5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9" name="グループ化 2548">
            <a:extLst>
              <a:ext uri="{FF2B5EF4-FFF2-40B4-BE49-F238E27FC236}">
                <a16:creationId xmlns:a16="http://schemas.microsoft.com/office/drawing/2014/main" id="{51AD9659-EF5A-40CC-9472-0B9254FB06E8}"/>
              </a:ext>
            </a:extLst>
          </p:cNvPr>
          <p:cNvGrpSpPr/>
          <p:nvPr/>
        </p:nvGrpSpPr>
        <p:grpSpPr>
          <a:xfrm>
            <a:off x="3343633" y="6134987"/>
            <a:ext cx="491504" cy="293704"/>
            <a:chOff x="6555416" y="4900731"/>
            <a:chExt cx="720000" cy="378515"/>
          </a:xfrm>
        </p:grpSpPr>
        <p:sp>
          <p:nvSpPr>
            <p:cNvPr id="2550" name="四角形: 上の 2 つの角を丸める 2549">
              <a:extLst>
                <a:ext uri="{FF2B5EF4-FFF2-40B4-BE49-F238E27FC236}">
                  <a16:creationId xmlns:a16="http://schemas.microsoft.com/office/drawing/2014/main" id="{1EBA9F64-2055-4673-A2E5-44A0B3F94B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</a:p>
          </p:txBody>
        </p:sp>
        <p:sp>
          <p:nvSpPr>
            <p:cNvPr id="2551" name="四角形: 上の 2 つの角を丸める 2550">
              <a:extLst>
                <a:ext uri="{FF2B5EF4-FFF2-40B4-BE49-F238E27FC236}">
                  <a16:creationId xmlns:a16="http://schemas.microsoft.com/office/drawing/2014/main" id="{88518F3D-81BC-4806-A62A-E96ADA3ECF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2" name="グループ化 2551">
            <a:extLst>
              <a:ext uri="{FF2B5EF4-FFF2-40B4-BE49-F238E27FC236}">
                <a16:creationId xmlns:a16="http://schemas.microsoft.com/office/drawing/2014/main" id="{8C1DEB4D-49D2-43F3-BA71-CA1CAEF7D910}"/>
              </a:ext>
            </a:extLst>
          </p:cNvPr>
          <p:cNvGrpSpPr/>
          <p:nvPr/>
        </p:nvGrpSpPr>
        <p:grpSpPr>
          <a:xfrm>
            <a:off x="2805471" y="6134986"/>
            <a:ext cx="491504" cy="293704"/>
            <a:chOff x="6555416" y="4900731"/>
            <a:chExt cx="720000" cy="378515"/>
          </a:xfrm>
        </p:grpSpPr>
        <p:sp>
          <p:nvSpPr>
            <p:cNvPr id="2553" name="四角形: 上の 2 つの角を丸める 2552">
              <a:extLst>
                <a:ext uri="{FF2B5EF4-FFF2-40B4-BE49-F238E27FC236}">
                  <a16:creationId xmlns:a16="http://schemas.microsoft.com/office/drawing/2014/main" id="{D17873BA-9A42-49A1-BD01-6C17046961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</a:p>
          </p:txBody>
        </p:sp>
        <p:sp>
          <p:nvSpPr>
            <p:cNvPr id="2554" name="四角形: 上の 2 つの角を丸める 2553">
              <a:extLst>
                <a:ext uri="{FF2B5EF4-FFF2-40B4-BE49-F238E27FC236}">
                  <a16:creationId xmlns:a16="http://schemas.microsoft.com/office/drawing/2014/main" id="{F3EB69C8-14CA-44CE-A9FF-A92075E1C7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5" name="グループ化 2554">
            <a:extLst>
              <a:ext uri="{FF2B5EF4-FFF2-40B4-BE49-F238E27FC236}">
                <a16:creationId xmlns:a16="http://schemas.microsoft.com/office/drawing/2014/main" id="{E9C2D7DF-35DD-44C9-B080-55C6D32CDB5E}"/>
              </a:ext>
            </a:extLst>
          </p:cNvPr>
          <p:cNvGrpSpPr/>
          <p:nvPr/>
        </p:nvGrpSpPr>
        <p:grpSpPr>
          <a:xfrm>
            <a:off x="2805471" y="5808570"/>
            <a:ext cx="491504" cy="293704"/>
            <a:chOff x="6555416" y="4900731"/>
            <a:chExt cx="720000" cy="378515"/>
          </a:xfrm>
        </p:grpSpPr>
        <p:sp>
          <p:nvSpPr>
            <p:cNvPr id="2556" name="四角形: 上の 2 つの角を丸める 2555">
              <a:extLst>
                <a:ext uri="{FF2B5EF4-FFF2-40B4-BE49-F238E27FC236}">
                  <a16:creationId xmlns:a16="http://schemas.microsoft.com/office/drawing/2014/main" id="{607CF0EB-BC3A-4650-AC84-38F010CF90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2557" name="四角形: 上の 2 つの角を丸める 2556">
              <a:extLst>
                <a:ext uri="{FF2B5EF4-FFF2-40B4-BE49-F238E27FC236}">
                  <a16:creationId xmlns:a16="http://schemas.microsoft.com/office/drawing/2014/main" id="{48C121EA-0280-49B2-B564-F6E010AE34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8" name="グループ化 2557">
            <a:extLst>
              <a:ext uri="{FF2B5EF4-FFF2-40B4-BE49-F238E27FC236}">
                <a16:creationId xmlns:a16="http://schemas.microsoft.com/office/drawing/2014/main" id="{BB3C60D4-A223-47D5-874A-78890A9F5206}"/>
              </a:ext>
            </a:extLst>
          </p:cNvPr>
          <p:cNvGrpSpPr/>
          <p:nvPr/>
        </p:nvGrpSpPr>
        <p:grpSpPr>
          <a:xfrm>
            <a:off x="3343633" y="5814312"/>
            <a:ext cx="491504" cy="293704"/>
            <a:chOff x="6555416" y="4900731"/>
            <a:chExt cx="720000" cy="378515"/>
          </a:xfrm>
        </p:grpSpPr>
        <p:sp>
          <p:nvSpPr>
            <p:cNvPr id="2559" name="四角形: 上の 2 つの角を丸める 2558">
              <a:extLst>
                <a:ext uri="{FF2B5EF4-FFF2-40B4-BE49-F238E27FC236}">
                  <a16:creationId xmlns:a16="http://schemas.microsoft.com/office/drawing/2014/main" id="{2D8E99E9-21BC-4094-81CE-6B2154D47A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</a:p>
          </p:txBody>
        </p:sp>
        <p:sp>
          <p:nvSpPr>
            <p:cNvPr id="2560" name="四角形: 上の 2 つの角を丸める 2559">
              <a:extLst>
                <a:ext uri="{FF2B5EF4-FFF2-40B4-BE49-F238E27FC236}">
                  <a16:creationId xmlns:a16="http://schemas.microsoft.com/office/drawing/2014/main" id="{A4C6DC3F-2715-43CE-9706-A653542DCA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1" name="グループ化 2560">
            <a:extLst>
              <a:ext uri="{FF2B5EF4-FFF2-40B4-BE49-F238E27FC236}">
                <a16:creationId xmlns:a16="http://schemas.microsoft.com/office/drawing/2014/main" id="{677BD6B0-3EA1-4687-B80B-8BEC4045F038}"/>
              </a:ext>
            </a:extLst>
          </p:cNvPr>
          <p:cNvGrpSpPr/>
          <p:nvPr/>
        </p:nvGrpSpPr>
        <p:grpSpPr>
          <a:xfrm>
            <a:off x="4555422" y="5880287"/>
            <a:ext cx="491504" cy="293704"/>
            <a:chOff x="6555416" y="4900731"/>
            <a:chExt cx="720000" cy="378515"/>
          </a:xfrm>
        </p:grpSpPr>
        <p:sp>
          <p:nvSpPr>
            <p:cNvPr id="2562" name="四角形: 上の 2 つの角を丸める 2561">
              <a:extLst>
                <a:ext uri="{FF2B5EF4-FFF2-40B4-BE49-F238E27FC236}">
                  <a16:creationId xmlns:a16="http://schemas.microsoft.com/office/drawing/2014/main" id="{E96FF0C4-2A6A-4415-A3ED-29164D856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</a:p>
          </p:txBody>
        </p:sp>
        <p:sp>
          <p:nvSpPr>
            <p:cNvPr id="2563" name="四角形: 上の 2 つの角を丸める 2562">
              <a:extLst>
                <a:ext uri="{FF2B5EF4-FFF2-40B4-BE49-F238E27FC236}">
                  <a16:creationId xmlns:a16="http://schemas.microsoft.com/office/drawing/2014/main" id="{BC240D84-883E-44F7-B483-BBCC9302A2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4" name="グループ化 2563">
            <a:extLst>
              <a:ext uri="{FF2B5EF4-FFF2-40B4-BE49-F238E27FC236}">
                <a16:creationId xmlns:a16="http://schemas.microsoft.com/office/drawing/2014/main" id="{EA4A946E-1250-49C8-BB3C-235949BA3EA7}"/>
              </a:ext>
            </a:extLst>
          </p:cNvPr>
          <p:cNvGrpSpPr/>
          <p:nvPr/>
        </p:nvGrpSpPr>
        <p:grpSpPr>
          <a:xfrm>
            <a:off x="5405105" y="4440051"/>
            <a:ext cx="491504" cy="293704"/>
            <a:chOff x="6555416" y="4900731"/>
            <a:chExt cx="720000" cy="378515"/>
          </a:xfrm>
        </p:grpSpPr>
        <p:sp>
          <p:nvSpPr>
            <p:cNvPr id="2565" name="四角形: 上の 2 つの角を丸める 2564">
              <a:extLst>
                <a:ext uri="{FF2B5EF4-FFF2-40B4-BE49-F238E27FC236}">
                  <a16:creationId xmlns:a16="http://schemas.microsoft.com/office/drawing/2014/main" id="{195F58FB-3D78-49ED-9D85-EFCFB43B51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</a:p>
          </p:txBody>
        </p:sp>
        <p:sp>
          <p:nvSpPr>
            <p:cNvPr id="2566" name="四角形: 上の 2 つの角を丸める 2565">
              <a:extLst>
                <a:ext uri="{FF2B5EF4-FFF2-40B4-BE49-F238E27FC236}">
                  <a16:creationId xmlns:a16="http://schemas.microsoft.com/office/drawing/2014/main" id="{AD83A9C7-4E9E-42A0-A723-2BD00FF4F6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7" name="グループ化 2566">
            <a:extLst>
              <a:ext uri="{FF2B5EF4-FFF2-40B4-BE49-F238E27FC236}">
                <a16:creationId xmlns:a16="http://schemas.microsoft.com/office/drawing/2014/main" id="{FB13B64B-6C2C-4283-8347-704B694A71AD}"/>
              </a:ext>
            </a:extLst>
          </p:cNvPr>
          <p:cNvGrpSpPr/>
          <p:nvPr/>
        </p:nvGrpSpPr>
        <p:grpSpPr>
          <a:xfrm>
            <a:off x="5921098" y="4436253"/>
            <a:ext cx="491504" cy="293704"/>
            <a:chOff x="6555416" y="4900731"/>
            <a:chExt cx="720000" cy="378515"/>
          </a:xfrm>
        </p:grpSpPr>
        <p:sp>
          <p:nvSpPr>
            <p:cNvPr id="2568" name="四角形: 上の 2 つの角を丸める 2567">
              <a:extLst>
                <a:ext uri="{FF2B5EF4-FFF2-40B4-BE49-F238E27FC236}">
                  <a16:creationId xmlns:a16="http://schemas.microsoft.com/office/drawing/2014/main" id="{8A1EA191-2257-4770-BBA4-E9C2C0A1A4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</a:p>
          </p:txBody>
        </p:sp>
        <p:sp>
          <p:nvSpPr>
            <p:cNvPr id="2569" name="四角形: 上の 2 つの角を丸める 2568">
              <a:extLst>
                <a:ext uri="{FF2B5EF4-FFF2-40B4-BE49-F238E27FC236}">
                  <a16:creationId xmlns:a16="http://schemas.microsoft.com/office/drawing/2014/main" id="{8E9C2115-7DD5-4020-A53E-A70E193561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0" name="グループ化 2569">
            <a:extLst>
              <a:ext uri="{FF2B5EF4-FFF2-40B4-BE49-F238E27FC236}">
                <a16:creationId xmlns:a16="http://schemas.microsoft.com/office/drawing/2014/main" id="{CFBCD707-6A90-4ED2-A04E-B6307B4769BF}"/>
              </a:ext>
            </a:extLst>
          </p:cNvPr>
          <p:cNvGrpSpPr/>
          <p:nvPr/>
        </p:nvGrpSpPr>
        <p:grpSpPr>
          <a:xfrm>
            <a:off x="5405105" y="4122551"/>
            <a:ext cx="491504" cy="293704"/>
            <a:chOff x="6555416" y="4900731"/>
            <a:chExt cx="720000" cy="378515"/>
          </a:xfrm>
        </p:grpSpPr>
        <p:sp>
          <p:nvSpPr>
            <p:cNvPr id="2571" name="四角形: 上の 2 つの角を丸める 2570">
              <a:extLst>
                <a:ext uri="{FF2B5EF4-FFF2-40B4-BE49-F238E27FC236}">
                  <a16:creationId xmlns:a16="http://schemas.microsoft.com/office/drawing/2014/main" id="{BDD8D491-12D8-47CD-8082-AD173A62A9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</a:p>
          </p:txBody>
        </p:sp>
        <p:sp>
          <p:nvSpPr>
            <p:cNvPr id="2572" name="四角形: 上の 2 つの角を丸める 2571">
              <a:extLst>
                <a:ext uri="{FF2B5EF4-FFF2-40B4-BE49-F238E27FC236}">
                  <a16:creationId xmlns:a16="http://schemas.microsoft.com/office/drawing/2014/main" id="{69615612-DA20-440A-B312-9AAC42454F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3" name="グループ化 2572">
            <a:extLst>
              <a:ext uri="{FF2B5EF4-FFF2-40B4-BE49-F238E27FC236}">
                <a16:creationId xmlns:a16="http://schemas.microsoft.com/office/drawing/2014/main" id="{1ADE186E-D9ED-4724-9364-4AF4FD55C6C6}"/>
              </a:ext>
            </a:extLst>
          </p:cNvPr>
          <p:cNvGrpSpPr/>
          <p:nvPr/>
        </p:nvGrpSpPr>
        <p:grpSpPr>
          <a:xfrm>
            <a:off x="5921098" y="4118753"/>
            <a:ext cx="491504" cy="293704"/>
            <a:chOff x="6555416" y="4900731"/>
            <a:chExt cx="720000" cy="378515"/>
          </a:xfrm>
        </p:grpSpPr>
        <p:sp>
          <p:nvSpPr>
            <p:cNvPr id="2574" name="四角形: 上の 2 つの角を丸める 2573">
              <a:extLst>
                <a:ext uri="{FF2B5EF4-FFF2-40B4-BE49-F238E27FC236}">
                  <a16:creationId xmlns:a16="http://schemas.microsoft.com/office/drawing/2014/main" id="{90CD9B4B-E105-4760-B192-7ED83B76D8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</a:p>
          </p:txBody>
        </p:sp>
        <p:sp>
          <p:nvSpPr>
            <p:cNvPr id="2575" name="四角形: 上の 2 つの角を丸める 2574">
              <a:extLst>
                <a:ext uri="{FF2B5EF4-FFF2-40B4-BE49-F238E27FC236}">
                  <a16:creationId xmlns:a16="http://schemas.microsoft.com/office/drawing/2014/main" id="{8458796A-7642-4567-B878-75EF084B6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6" name="グループ化 2575">
            <a:extLst>
              <a:ext uri="{FF2B5EF4-FFF2-40B4-BE49-F238E27FC236}">
                <a16:creationId xmlns:a16="http://schemas.microsoft.com/office/drawing/2014/main" id="{CC816401-15B3-4146-8E2F-E058C1F20C65}"/>
              </a:ext>
            </a:extLst>
          </p:cNvPr>
          <p:cNvGrpSpPr/>
          <p:nvPr/>
        </p:nvGrpSpPr>
        <p:grpSpPr>
          <a:xfrm>
            <a:off x="5951174" y="5075051"/>
            <a:ext cx="491504" cy="293704"/>
            <a:chOff x="6555416" y="4900731"/>
            <a:chExt cx="720000" cy="378515"/>
          </a:xfrm>
        </p:grpSpPr>
        <p:sp>
          <p:nvSpPr>
            <p:cNvPr id="2577" name="四角形: 上の 2 つの角を丸める 2576">
              <a:extLst>
                <a:ext uri="{FF2B5EF4-FFF2-40B4-BE49-F238E27FC236}">
                  <a16:creationId xmlns:a16="http://schemas.microsoft.com/office/drawing/2014/main" id="{2B29B726-410C-4775-BE17-D398C56540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</a:p>
          </p:txBody>
        </p:sp>
        <p:sp>
          <p:nvSpPr>
            <p:cNvPr id="2578" name="四角形: 上の 2 つの角を丸める 2577">
              <a:extLst>
                <a:ext uri="{FF2B5EF4-FFF2-40B4-BE49-F238E27FC236}">
                  <a16:creationId xmlns:a16="http://schemas.microsoft.com/office/drawing/2014/main" id="{4D19ECBF-5042-422B-AC49-F2B238AA67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9" name="グループ化 2578">
            <a:extLst>
              <a:ext uri="{FF2B5EF4-FFF2-40B4-BE49-F238E27FC236}">
                <a16:creationId xmlns:a16="http://schemas.microsoft.com/office/drawing/2014/main" id="{05E6DFAD-1811-4DF0-913C-ED578AC86B55}"/>
              </a:ext>
            </a:extLst>
          </p:cNvPr>
          <p:cNvGrpSpPr/>
          <p:nvPr/>
        </p:nvGrpSpPr>
        <p:grpSpPr>
          <a:xfrm>
            <a:off x="5952028" y="4757551"/>
            <a:ext cx="491504" cy="293704"/>
            <a:chOff x="6555416" y="4900731"/>
            <a:chExt cx="720000" cy="378515"/>
          </a:xfrm>
        </p:grpSpPr>
        <p:sp>
          <p:nvSpPr>
            <p:cNvPr id="2580" name="四角形: 上の 2 つの角を丸める 2579">
              <a:extLst>
                <a:ext uri="{FF2B5EF4-FFF2-40B4-BE49-F238E27FC236}">
                  <a16:creationId xmlns:a16="http://schemas.microsoft.com/office/drawing/2014/main" id="{8228DD07-2856-4A85-912C-4EFF991621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</a:p>
          </p:txBody>
        </p:sp>
        <p:sp>
          <p:nvSpPr>
            <p:cNvPr id="2581" name="四角形: 上の 2 つの角を丸める 2580">
              <a:extLst>
                <a:ext uri="{FF2B5EF4-FFF2-40B4-BE49-F238E27FC236}">
                  <a16:creationId xmlns:a16="http://schemas.microsoft.com/office/drawing/2014/main" id="{163680D2-F3A4-4261-8B11-330ABCBB2C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2" name="グループ化 2581">
            <a:extLst>
              <a:ext uri="{FF2B5EF4-FFF2-40B4-BE49-F238E27FC236}">
                <a16:creationId xmlns:a16="http://schemas.microsoft.com/office/drawing/2014/main" id="{4480E573-7E6B-47D6-845C-4DC391EFA597}"/>
              </a:ext>
            </a:extLst>
          </p:cNvPr>
          <p:cNvGrpSpPr/>
          <p:nvPr/>
        </p:nvGrpSpPr>
        <p:grpSpPr>
          <a:xfrm>
            <a:off x="4197944" y="3863013"/>
            <a:ext cx="491504" cy="293704"/>
            <a:chOff x="6555416" y="4900731"/>
            <a:chExt cx="720000" cy="378515"/>
          </a:xfrm>
        </p:grpSpPr>
        <p:sp>
          <p:nvSpPr>
            <p:cNvPr id="2583" name="四角形: 上の 2 つの角を丸める 2582">
              <a:extLst>
                <a:ext uri="{FF2B5EF4-FFF2-40B4-BE49-F238E27FC236}">
                  <a16:creationId xmlns:a16="http://schemas.microsoft.com/office/drawing/2014/main" id="{4329551F-5E02-4C79-9488-5CE02C2D12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</a:p>
          </p:txBody>
        </p:sp>
        <p:sp>
          <p:nvSpPr>
            <p:cNvPr id="2584" name="四角形: 上の 2 つの角を丸める 2583">
              <a:extLst>
                <a:ext uri="{FF2B5EF4-FFF2-40B4-BE49-F238E27FC236}">
                  <a16:creationId xmlns:a16="http://schemas.microsoft.com/office/drawing/2014/main" id="{B9DDEE8B-08F4-4A6B-ADF0-E79D60422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5" name="グループ化 2584">
            <a:extLst>
              <a:ext uri="{FF2B5EF4-FFF2-40B4-BE49-F238E27FC236}">
                <a16:creationId xmlns:a16="http://schemas.microsoft.com/office/drawing/2014/main" id="{0E970036-9BE9-4DC5-9496-F0911DC331B7}"/>
              </a:ext>
            </a:extLst>
          </p:cNvPr>
          <p:cNvGrpSpPr/>
          <p:nvPr/>
        </p:nvGrpSpPr>
        <p:grpSpPr>
          <a:xfrm>
            <a:off x="4718644" y="3863013"/>
            <a:ext cx="491504" cy="293704"/>
            <a:chOff x="6555416" y="4900731"/>
            <a:chExt cx="720000" cy="378515"/>
          </a:xfrm>
        </p:grpSpPr>
        <p:sp>
          <p:nvSpPr>
            <p:cNvPr id="2586" name="四角形: 上の 2 つの角を丸める 2585">
              <a:extLst>
                <a:ext uri="{FF2B5EF4-FFF2-40B4-BE49-F238E27FC236}">
                  <a16:creationId xmlns:a16="http://schemas.microsoft.com/office/drawing/2014/main" id="{DD7BC25A-9C86-40AB-83F1-C6FE824B1E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</a:p>
          </p:txBody>
        </p:sp>
        <p:sp>
          <p:nvSpPr>
            <p:cNvPr id="2587" name="四角形: 上の 2 つの角を丸める 2586">
              <a:extLst>
                <a:ext uri="{FF2B5EF4-FFF2-40B4-BE49-F238E27FC236}">
                  <a16:creationId xmlns:a16="http://schemas.microsoft.com/office/drawing/2014/main" id="{E28C5749-979C-4298-A6E9-6A3CABCF94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8" name="グループ化 2587">
            <a:extLst>
              <a:ext uri="{FF2B5EF4-FFF2-40B4-BE49-F238E27FC236}">
                <a16:creationId xmlns:a16="http://schemas.microsoft.com/office/drawing/2014/main" id="{AD058270-6C75-44AD-B8CC-12FB48AA3D45}"/>
              </a:ext>
            </a:extLst>
          </p:cNvPr>
          <p:cNvGrpSpPr/>
          <p:nvPr/>
        </p:nvGrpSpPr>
        <p:grpSpPr>
          <a:xfrm>
            <a:off x="3284508" y="4490851"/>
            <a:ext cx="491504" cy="293704"/>
            <a:chOff x="6555416" y="4900731"/>
            <a:chExt cx="720000" cy="378515"/>
          </a:xfrm>
        </p:grpSpPr>
        <p:sp>
          <p:nvSpPr>
            <p:cNvPr id="2589" name="四角形: 上の 2 つの角を丸める 2588">
              <a:extLst>
                <a:ext uri="{FF2B5EF4-FFF2-40B4-BE49-F238E27FC236}">
                  <a16:creationId xmlns:a16="http://schemas.microsoft.com/office/drawing/2014/main" id="{BBFA6855-DC1E-42DE-B3EE-A063CDA8AE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</a:p>
          </p:txBody>
        </p:sp>
        <p:sp>
          <p:nvSpPr>
            <p:cNvPr id="2590" name="四角形: 上の 2 つの角を丸める 2589">
              <a:extLst>
                <a:ext uri="{FF2B5EF4-FFF2-40B4-BE49-F238E27FC236}">
                  <a16:creationId xmlns:a16="http://schemas.microsoft.com/office/drawing/2014/main" id="{EE7E5551-B859-4100-9CC6-3C89684CF8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1" name="グループ化 2590">
            <a:extLst>
              <a:ext uri="{FF2B5EF4-FFF2-40B4-BE49-F238E27FC236}">
                <a16:creationId xmlns:a16="http://schemas.microsoft.com/office/drawing/2014/main" id="{2F1D13B3-EA13-4EA9-8309-D18B09D4F779}"/>
              </a:ext>
            </a:extLst>
          </p:cNvPr>
          <p:cNvGrpSpPr/>
          <p:nvPr/>
        </p:nvGrpSpPr>
        <p:grpSpPr>
          <a:xfrm>
            <a:off x="3284508" y="4173351"/>
            <a:ext cx="491504" cy="293704"/>
            <a:chOff x="6555416" y="4900731"/>
            <a:chExt cx="720000" cy="378515"/>
          </a:xfrm>
        </p:grpSpPr>
        <p:sp>
          <p:nvSpPr>
            <p:cNvPr id="2592" name="四角形: 上の 2 つの角を丸める 2591">
              <a:extLst>
                <a:ext uri="{FF2B5EF4-FFF2-40B4-BE49-F238E27FC236}">
                  <a16:creationId xmlns:a16="http://schemas.microsoft.com/office/drawing/2014/main" id="{4FB9B446-3104-4372-8DF0-97DE7A8B5B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</a:p>
          </p:txBody>
        </p:sp>
        <p:sp>
          <p:nvSpPr>
            <p:cNvPr id="2593" name="四角形: 上の 2 つの角を丸める 2592">
              <a:extLst>
                <a:ext uri="{FF2B5EF4-FFF2-40B4-BE49-F238E27FC236}">
                  <a16:creationId xmlns:a16="http://schemas.microsoft.com/office/drawing/2014/main" id="{EF43DB2D-AA93-4B11-82C0-E4FFC5ED5B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4" name="グループ化 2593">
            <a:extLst>
              <a:ext uri="{FF2B5EF4-FFF2-40B4-BE49-F238E27FC236}">
                <a16:creationId xmlns:a16="http://schemas.microsoft.com/office/drawing/2014/main" id="{75D305A8-FF56-430F-8B94-76BEAAC81284}"/>
              </a:ext>
            </a:extLst>
          </p:cNvPr>
          <p:cNvGrpSpPr/>
          <p:nvPr/>
        </p:nvGrpSpPr>
        <p:grpSpPr>
          <a:xfrm>
            <a:off x="5077183" y="5875914"/>
            <a:ext cx="491504" cy="293704"/>
            <a:chOff x="6555416" y="4900731"/>
            <a:chExt cx="720000" cy="378515"/>
          </a:xfrm>
        </p:grpSpPr>
        <p:sp>
          <p:nvSpPr>
            <p:cNvPr id="2595" name="四角形: 上の 2 つの角を丸める 2594">
              <a:extLst>
                <a:ext uri="{FF2B5EF4-FFF2-40B4-BE49-F238E27FC236}">
                  <a16:creationId xmlns:a16="http://schemas.microsoft.com/office/drawing/2014/main" id="{89C410C9-6576-47FD-9CBD-2D7C5AAA62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</a:p>
          </p:txBody>
        </p:sp>
        <p:sp>
          <p:nvSpPr>
            <p:cNvPr id="2596" name="四角形: 上の 2 つの角を丸める 2595">
              <a:extLst>
                <a:ext uri="{FF2B5EF4-FFF2-40B4-BE49-F238E27FC236}">
                  <a16:creationId xmlns:a16="http://schemas.microsoft.com/office/drawing/2014/main" id="{B45FE43E-AAE9-4C6D-BB0D-188F321736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7" name="グループ化 2596">
            <a:extLst>
              <a:ext uri="{FF2B5EF4-FFF2-40B4-BE49-F238E27FC236}">
                <a16:creationId xmlns:a16="http://schemas.microsoft.com/office/drawing/2014/main" id="{2F127B66-8DDD-47E3-9CC5-A66172C02B49}"/>
              </a:ext>
            </a:extLst>
          </p:cNvPr>
          <p:cNvGrpSpPr/>
          <p:nvPr/>
        </p:nvGrpSpPr>
        <p:grpSpPr>
          <a:xfrm>
            <a:off x="5077183" y="5545714"/>
            <a:ext cx="491504" cy="293704"/>
            <a:chOff x="6555416" y="4900731"/>
            <a:chExt cx="720000" cy="378515"/>
          </a:xfrm>
        </p:grpSpPr>
        <p:sp>
          <p:nvSpPr>
            <p:cNvPr id="2598" name="四角形: 上の 2 つの角を丸める 2597">
              <a:extLst>
                <a:ext uri="{FF2B5EF4-FFF2-40B4-BE49-F238E27FC236}">
                  <a16:creationId xmlns:a16="http://schemas.microsoft.com/office/drawing/2014/main" id="{18D07B70-B3ED-4707-856C-9A4E67B124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2599" name="四角形: 上の 2 つの角を丸める 2598">
              <a:extLst>
                <a:ext uri="{FF2B5EF4-FFF2-40B4-BE49-F238E27FC236}">
                  <a16:creationId xmlns:a16="http://schemas.microsoft.com/office/drawing/2014/main" id="{8078A9B1-13C9-47B5-853B-4421046E1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0" name="グループ化 2599">
            <a:extLst>
              <a:ext uri="{FF2B5EF4-FFF2-40B4-BE49-F238E27FC236}">
                <a16:creationId xmlns:a16="http://schemas.microsoft.com/office/drawing/2014/main" id="{93B0A2A0-C27C-4521-84C4-780278D6CD63}"/>
              </a:ext>
            </a:extLst>
          </p:cNvPr>
          <p:cNvGrpSpPr/>
          <p:nvPr/>
        </p:nvGrpSpPr>
        <p:grpSpPr>
          <a:xfrm>
            <a:off x="5427256" y="5221864"/>
            <a:ext cx="491504" cy="293704"/>
            <a:chOff x="6555416" y="4900731"/>
            <a:chExt cx="720000" cy="378515"/>
          </a:xfrm>
        </p:grpSpPr>
        <p:sp>
          <p:nvSpPr>
            <p:cNvPr id="2601" name="四角形: 上の 2 つの角を丸める 2600">
              <a:extLst>
                <a:ext uri="{FF2B5EF4-FFF2-40B4-BE49-F238E27FC236}">
                  <a16:creationId xmlns:a16="http://schemas.microsoft.com/office/drawing/2014/main" id="{432C89B7-73D2-4917-9E78-AB61482B3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</a:p>
          </p:txBody>
        </p:sp>
        <p:sp>
          <p:nvSpPr>
            <p:cNvPr id="2602" name="四角形: 上の 2 つの角を丸める 2601">
              <a:extLst>
                <a:ext uri="{FF2B5EF4-FFF2-40B4-BE49-F238E27FC236}">
                  <a16:creationId xmlns:a16="http://schemas.microsoft.com/office/drawing/2014/main" id="{696FBC73-0A26-45EC-95F8-293BACAE5B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3" name="グループ化 2602">
            <a:extLst>
              <a:ext uri="{FF2B5EF4-FFF2-40B4-BE49-F238E27FC236}">
                <a16:creationId xmlns:a16="http://schemas.microsoft.com/office/drawing/2014/main" id="{942FBB9F-EF08-4470-A383-A2405020AF65}"/>
              </a:ext>
            </a:extLst>
          </p:cNvPr>
          <p:cNvGrpSpPr/>
          <p:nvPr/>
        </p:nvGrpSpPr>
        <p:grpSpPr>
          <a:xfrm>
            <a:off x="3835505" y="4183513"/>
            <a:ext cx="491504" cy="293704"/>
            <a:chOff x="6555416" y="4900731"/>
            <a:chExt cx="720000" cy="378515"/>
          </a:xfrm>
        </p:grpSpPr>
        <p:sp>
          <p:nvSpPr>
            <p:cNvPr id="2604" name="四角形: 上の 2 つの角を丸める 2603">
              <a:extLst>
                <a:ext uri="{FF2B5EF4-FFF2-40B4-BE49-F238E27FC236}">
                  <a16:creationId xmlns:a16="http://schemas.microsoft.com/office/drawing/2014/main" id="{3C162ABE-7E90-4030-B1C4-22A8878740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</a:p>
          </p:txBody>
        </p:sp>
        <p:sp>
          <p:nvSpPr>
            <p:cNvPr id="2605" name="四角形: 上の 2 つの角を丸める 2604">
              <a:extLst>
                <a:ext uri="{FF2B5EF4-FFF2-40B4-BE49-F238E27FC236}">
                  <a16:creationId xmlns:a16="http://schemas.microsoft.com/office/drawing/2014/main" id="{151248C9-B1CC-4090-B87D-1EC4B633BC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6" name="グループ化 2605">
            <a:extLst>
              <a:ext uri="{FF2B5EF4-FFF2-40B4-BE49-F238E27FC236}">
                <a16:creationId xmlns:a16="http://schemas.microsoft.com/office/drawing/2014/main" id="{675ACE18-3970-4560-AC3D-60CE240C1404}"/>
              </a:ext>
            </a:extLst>
          </p:cNvPr>
          <p:cNvGrpSpPr/>
          <p:nvPr/>
        </p:nvGrpSpPr>
        <p:grpSpPr>
          <a:xfrm>
            <a:off x="4356694" y="4186863"/>
            <a:ext cx="491504" cy="293704"/>
            <a:chOff x="6555416" y="4900731"/>
            <a:chExt cx="720000" cy="378515"/>
          </a:xfrm>
        </p:grpSpPr>
        <p:sp>
          <p:nvSpPr>
            <p:cNvPr id="2607" name="四角形: 上の 2 つの角を丸める 2606">
              <a:extLst>
                <a:ext uri="{FF2B5EF4-FFF2-40B4-BE49-F238E27FC236}">
                  <a16:creationId xmlns:a16="http://schemas.microsoft.com/office/drawing/2014/main" id="{2E88F84B-B590-4B97-B904-A282986F2D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</a:p>
          </p:txBody>
        </p:sp>
        <p:sp>
          <p:nvSpPr>
            <p:cNvPr id="2608" name="四角形: 上の 2 つの角を丸める 2607">
              <a:extLst>
                <a:ext uri="{FF2B5EF4-FFF2-40B4-BE49-F238E27FC236}">
                  <a16:creationId xmlns:a16="http://schemas.microsoft.com/office/drawing/2014/main" id="{3756797B-8500-43DC-B900-33CDB6E4F2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9" name="グループ化 2608">
            <a:extLst>
              <a:ext uri="{FF2B5EF4-FFF2-40B4-BE49-F238E27FC236}">
                <a16:creationId xmlns:a16="http://schemas.microsoft.com/office/drawing/2014/main" id="{952206AA-9D4D-4A8D-9D45-5273938A28B7}"/>
              </a:ext>
            </a:extLst>
          </p:cNvPr>
          <p:cNvGrpSpPr/>
          <p:nvPr/>
        </p:nvGrpSpPr>
        <p:grpSpPr>
          <a:xfrm>
            <a:off x="4877394" y="4186863"/>
            <a:ext cx="491504" cy="293704"/>
            <a:chOff x="6555416" y="4900731"/>
            <a:chExt cx="720000" cy="378515"/>
          </a:xfrm>
        </p:grpSpPr>
        <p:sp>
          <p:nvSpPr>
            <p:cNvPr id="2610" name="四角形: 上の 2 つの角を丸める 2609">
              <a:extLst>
                <a:ext uri="{FF2B5EF4-FFF2-40B4-BE49-F238E27FC236}">
                  <a16:creationId xmlns:a16="http://schemas.microsoft.com/office/drawing/2014/main" id="{A8C6FC0B-AFEC-46F9-971D-F32BBA9D5F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</a:p>
          </p:txBody>
        </p:sp>
        <p:sp>
          <p:nvSpPr>
            <p:cNvPr id="2611" name="四角形: 上の 2 つの角を丸める 2610">
              <a:extLst>
                <a:ext uri="{FF2B5EF4-FFF2-40B4-BE49-F238E27FC236}">
                  <a16:creationId xmlns:a16="http://schemas.microsoft.com/office/drawing/2014/main" id="{10A2791A-B868-4763-B724-343F2F66A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2" name="グループ化 2611">
            <a:extLst>
              <a:ext uri="{FF2B5EF4-FFF2-40B4-BE49-F238E27FC236}">
                <a16:creationId xmlns:a16="http://schemas.microsoft.com/office/drawing/2014/main" id="{F8301EE2-5269-4D7C-A258-1236FE554AB9}"/>
              </a:ext>
            </a:extLst>
          </p:cNvPr>
          <p:cNvGrpSpPr/>
          <p:nvPr/>
        </p:nvGrpSpPr>
        <p:grpSpPr>
          <a:xfrm>
            <a:off x="3835505" y="4513713"/>
            <a:ext cx="491504" cy="293704"/>
            <a:chOff x="6555416" y="4900731"/>
            <a:chExt cx="720000" cy="378515"/>
          </a:xfrm>
        </p:grpSpPr>
        <p:sp>
          <p:nvSpPr>
            <p:cNvPr id="2613" name="四角形: 上の 2 つの角を丸める 2612">
              <a:extLst>
                <a:ext uri="{FF2B5EF4-FFF2-40B4-BE49-F238E27FC236}">
                  <a16:creationId xmlns:a16="http://schemas.microsoft.com/office/drawing/2014/main" id="{FE933C46-EB16-4C23-951A-69230BF81E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</a:p>
          </p:txBody>
        </p:sp>
        <p:sp>
          <p:nvSpPr>
            <p:cNvPr id="2614" name="四角形: 上の 2 つの角を丸める 2613">
              <a:extLst>
                <a:ext uri="{FF2B5EF4-FFF2-40B4-BE49-F238E27FC236}">
                  <a16:creationId xmlns:a16="http://schemas.microsoft.com/office/drawing/2014/main" id="{B44E11A5-D1EA-4C4C-83BC-8EFB33BFFA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5" name="グループ化 2614">
            <a:extLst>
              <a:ext uri="{FF2B5EF4-FFF2-40B4-BE49-F238E27FC236}">
                <a16:creationId xmlns:a16="http://schemas.microsoft.com/office/drawing/2014/main" id="{4EC5A76A-96A7-44E0-B8B1-392B0AEB9613}"/>
              </a:ext>
            </a:extLst>
          </p:cNvPr>
          <p:cNvGrpSpPr/>
          <p:nvPr/>
        </p:nvGrpSpPr>
        <p:grpSpPr>
          <a:xfrm>
            <a:off x="4356694" y="4517063"/>
            <a:ext cx="491504" cy="293704"/>
            <a:chOff x="6555416" y="4900731"/>
            <a:chExt cx="720000" cy="378515"/>
          </a:xfrm>
        </p:grpSpPr>
        <p:sp>
          <p:nvSpPr>
            <p:cNvPr id="2616" name="四角形: 上の 2 つの角を丸める 2615">
              <a:extLst>
                <a:ext uri="{FF2B5EF4-FFF2-40B4-BE49-F238E27FC236}">
                  <a16:creationId xmlns:a16="http://schemas.microsoft.com/office/drawing/2014/main" id="{E9D189AA-D499-49CE-A393-CC52F70BBD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</a:p>
          </p:txBody>
        </p:sp>
        <p:sp>
          <p:nvSpPr>
            <p:cNvPr id="2617" name="四角形: 上の 2 つの角を丸める 2616">
              <a:extLst>
                <a:ext uri="{FF2B5EF4-FFF2-40B4-BE49-F238E27FC236}">
                  <a16:creationId xmlns:a16="http://schemas.microsoft.com/office/drawing/2014/main" id="{A52F50F2-BDCA-4633-B7E3-780C3258AF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8" name="グループ化 2617">
            <a:extLst>
              <a:ext uri="{FF2B5EF4-FFF2-40B4-BE49-F238E27FC236}">
                <a16:creationId xmlns:a16="http://schemas.microsoft.com/office/drawing/2014/main" id="{AC3781F5-5E6A-44B6-A72B-10703D224A3D}"/>
              </a:ext>
            </a:extLst>
          </p:cNvPr>
          <p:cNvGrpSpPr/>
          <p:nvPr/>
        </p:nvGrpSpPr>
        <p:grpSpPr>
          <a:xfrm>
            <a:off x="4877394" y="4517063"/>
            <a:ext cx="491504" cy="293704"/>
            <a:chOff x="6555416" y="4900731"/>
            <a:chExt cx="720000" cy="378515"/>
          </a:xfrm>
        </p:grpSpPr>
        <p:sp>
          <p:nvSpPr>
            <p:cNvPr id="2619" name="四角形: 上の 2 つの角を丸める 2618">
              <a:extLst>
                <a:ext uri="{FF2B5EF4-FFF2-40B4-BE49-F238E27FC236}">
                  <a16:creationId xmlns:a16="http://schemas.microsoft.com/office/drawing/2014/main" id="{B795F108-8735-4293-842C-637B6EE6E6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2620" name="四角形: 上の 2 つの角を丸める 2619">
              <a:extLst>
                <a:ext uri="{FF2B5EF4-FFF2-40B4-BE49-F238E27FC236}">
                  <a16:creationId xmlns:a16="http://schemas.microsoft.com/office/drawing/2014/main" id="{5918DD32-ABC6-4B74-8B5F-5A690FD479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1" name="グループ化 2620">
            <a:extLst>
              <a:ext uri="{FF2B5EF4-FFF2-40B4-BE49-F238E27FC236}">
                <a16:creationId xmlns:a16="http://schemas.microsoft.com/office/drawing/2014/main" id="{0A956B58-7264-4800-99CC-96E0519B091A}"/>
              </a:ext>
            </a:extLst>
          </p:cNvPr>
          <p:cNvGrpSpPr/>
          <p:nvPr/>
        </p:nvGrpSpPr>
        <p:grpSpPr>
          <a:xfrm>
            <a:off x="5424317" y="4847263"/>
            <a:ext cx="491504" cy="293704"/>
            <a:chOff x="6555416" y="4900731"/>
            <a:chExt cx="720000" cy="378515"/>
          </a:xfrm>
        </p:grpSpPr>
        <p:sp>
          <p:nvSpPr>
            <p:cNvPr id="2622" name="四角形: 上の 2 つの角を丸める 2621">
              <a:extLst>
                <a:ext uri="{FF2B5EF4-FFF2-40B4-BE49-F238E27FC236}">
                  <a16:creationId xmlns:a16="http://schemas.microsoft.com/office/drawing/2014/main" id="{CBB39AD2-4275-467C-AF02-CC1B1B1894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</a:p>
          </p:txBody>
        </p:sp>
        <p:sp>
          <p:nvSpPr>
            <p:cNvPr id="2623" name="四角形: 上の 2 つの角を丸める 2622">
              <a:extLst>
                <a:ext uri="{FF2B5EF4-FFF2-40B4-BE49-F238E27FC236}">
                  <a16:creationId xmlns:a16="http://schemas.microsoft.com/office/drawing/2014/main" id="{AA1A3B3A-8BC3-416A-BC97-AFB0F60F1D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4" name="グループ化 2623">
            <a:extLst>
              <a:ext uri="{FF2B5EF4-FFF2-40B4-BE49-F238E27FC236}">
                <a16:creationId xmlns:a16="http://schemas.microsoft.com/office/drawing/2014/main" id="{0229F732-D29B-44FB-8C32-6DCBDBAD950E}"/>
              </a:ext>
            </a:extLst>
          </p:cNvPr>
          <p:cNvGrpSpPr/>
          <p:nvPr/>
        </p:nvGrpSpPr>
        <p:grpSpPr>
          <a:xfrm>
            <a:off x="4036309" y="6209692"/>
            <a:ext cx="491504" cy="293704"/>
            <a:chOff x="6555416" y="4900731"/>
            <a:chExt cx="720000" cy="378515"/>
          </a:xfrm>
        </p:grpSpPr>
        <p:sp>
          <p:nvSpPr>
            <p:cNvPr id="2625" name="四角形: 上の 2 つの角を丸める 2624">
              <a:extLst>
                <a:ext uri="{FF2B5EF4-FFF2-40B4-BE49-F238E27FC236}">
                  <a16:creationId xmlns:a16="http://schemas.microsoft.com/office/drawing/2014/main" id="{4536539A-1FEB-482E-B892-28A7EE5EE5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</a:p>
          </p:txBody>
        </p:sp>
        <p:sp>
          <p:nvSpPr>
            <p:cNvPr id="2626" name="四角形: 上の 2 つの角を丸める 2625">
              <a:extLst>
                <a:ext uri="{FF2B5EF4-FFF2-40B4-BE49-F238E27FC236}">
                  <a16:creationId xmlns:a16="http://schemas.microsoft.com/office/drawing/2014/main" id="{43CACD03-F54A-476D-885F-6F988CF52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7" name="グループ化 2626">
            <a:extLst>
              <a:ext uri="{FF2B5EF4-FFF2-40B4-BE49-F238E27FC236}">
                <a16:creationId xmlns:a16="http://schemas.microsoft.com/office/drawing/2014/main" id="{4FC8FD8D-4E9A-417B-88FD-2D098C00A019}"/>
              </a:ext>
            </a:extLst>
          </p:cNvPr>
          <p:cNvGrpSpPr/>
          <p:nvPr/>
        </p:nvGrpSpPr>
        <p:grpSpPr>
          <a:xfrm>
            <a:off x="4036309" y="5885842"/>
            <a:ext cx="491504" cy="293704"/>
            <a:chOff x="6555416" y="4900731"/>
            <a:chExt cx="720000" cy="378515"/>
          </a:xfrm>
        </p:grpSpPr>
        <p:sp>
          <p:nvSpPr>
            <p:cNvPr id="2628" name="四角形: 上の 2 つの角を丸める 2627">
              <a:extLst>
                <a:ext uri="{FF2B5EF4-FFF2-40B4-BE49-F238E27FC236}">
                  <a16:creationId xmlns:a16="http://schemas.microsoft.com/office/drawing/2014/main" id="{713A1005-E997-477B-A927-92CBDCC85C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</a:p>
          </p:txBody>
        </p:sp>
        <p:sp>
          <p:nvSpPr>
            <p:cNvPr id="2629" name="四角形: 上の 2 つの角を丸める 2628">
              <a:extLst>
                <a:ext uri="{FF2B5EF4-FFF2-40B4-BE49-F238E27FC236}">
                  <a16:creationId xmlns:a16="http://schemas.microsoft.com/office/drawing/2014/main" id="{78A309FC-5147-41E4-AB5C-A0287B9B2A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0" name="グループ化 2629">
            <a:extLst>
              <a:ext uri="{FF2B5EF4-FFF2-40B4-BE49-F238E27FC236}">
                <a16:creationId xmlns:a16="http://schemas.microsoft.com/office/drawing/2014/main" id="{3F61B8A5-F0C7-4813-9FED-30915E09F8DC}"/>
              </a:ext>
            </a:extLst>
          </p:cNvPr>
          <p:cNvGrpSpPr/>
          <p:nvPr/>
        </p:nvGrpSpPr>
        <p:grpSpPr>
          <a:xfrm>
            <a:off x="4555422" y="5550087"/>
            <a:ext cx="491504" cy="293704"/>
            <a:chOff x="6555416" y="4900731"/>
            <a:chExt cx="720000" cy="378515"/>
          </a:xfrm>
        </p:grpSpPr>
        <p:sp>
          <p:nvSpPr>
            <p:cNvPr id="2631" name="四角形: 上の 2 つの角を丸める 2630">
              <a:extLst>
                <a:ext uri="{FF2B5EF4-FFF2-40B4-BE49-F238E27FC236}">
                  <a16:creationId xmlns:a16="http://schemas.microsoft.com/office/drawing/2014/main" id="{CE5DB1BE-1B46-4483-9A7B-90DB6AA9B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</a:p>
          </p:txBody>
        </p:sp>
        <p:sp>
          <p:nvSpPr>
            <p:cNvPr id="2632" name="四角形: 上の 2 つの角を丸める 2631">
              <a:extLst>
                <a:ext uri="{FF2B5EF4-FFF2-40B4-BE49-F238E27FC236}">
                  <a16:creationId xmlns:a16="http://schemas.microsoft.com/office/drawing/2014/main" id="{D4B8746A-FBC3-4ECE-AC93-3E8780198F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3" name="グループ化 2632">
            <a:extLst>
              <a:ext uri="{FF2B5EF4-FFF2-40B4-BE49-F238E27FC236}">
                <a16:creationId xmlns:a16="http://schemas.microsoft.com/office/drawing/2014/main" id="{742FD13D-723E-42A6-A5D5-4F3465AC6074}"/>
              </a:ext>
            </a:extLst>
          </p:cNvPr>
          <p:cNvGrpSpPr/>
          <p:nvPr/>
        </p:nvGrpSpPr>
        <p:grpSpPr>
          <a:xfrm>
            <a:off x="4036309" y="5555642"/>
            <a:ext cx="491504" cy="293704"/>
            <a:chOff x="6555416" y="4900731"/>
            <a:chExt cx="720000" cy="378515"/>
          </a:xfrm>
        </p:grpSpPr>
        <p:sp>
          <p:nvSpPr>
            <p:cNvPr id="2634" name="四角形: 上の 2 つの角を丸める 2633">
              <a:extLst>
                <a:ext uri="{FF2B5EF4-FFF2-40B4-BE49-F238E27FC236}">
                  <a16:creationId xmlns:a16="http://schemas.microsoft.com/office/drawing/2014/main" id="{478F49E2-B50F-47A8-A4EE-62B7E2D205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</a:p>
          </p:txBody>
        </p:sp>
        <p:sp>
          <p:nvSpPr>
            <p:cNvPr id="2635" name="四角形: 上の 2 つの角を丸める 2634">
              <a:extLst>
                <a:ext uri="{FF2B5EF4-FFF2-40B4-BE49-F238E27FC236}">
                  <a16:creationId xmlns:a16="http://schemas.microsoft.com/office/drawing/2014/main" id="{CDB0EA14-F4CB-49C0-9E2A-C38F82F35E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6" name="グループ化 2635">
            <a:extLst>
              <a:ext uri="{FF2B5EF4-FFF2-40B4-BE49-F238E27FC236}">
                <a16:creationId xmlns:a16="http://schemas.microsoft.com/office/drawing/2014/main" id="{83E8F165-1F19-4015-95D3-CF6C12F50A96}"/>
              </a:ext>
            </a:extLst>
          </p:cNvPr>
          <p:cNvGrpSpPr/>
          <p:nvPr/>
        </p:nvGrpSpPr>
        <p:grpSpPr>
          <a:xfrm>
            <a:off x="3835505" y="4850263"/>
            <a:ext cx="491504" cy="293704"/>
            <a:chOff x="6555416" y="4900731"/>
            <a:chExt cx="720000" cy="378515"/>
          </a:xfrm>
        </p:grpSpPr>
        <p:sp>
          <p:nvSpPr>
            <p:cNvPr id="2637" name="四角形: 上の 2 つの角を丸める 2636">
              <a:extLst>
                <a:ext uri="{FF2B5EF4-FFF2-40B4-BE49-F238E27FC236}">
                  <a16:creationId xmlns:a16="http://schemas.microsoft.com/office/drawing/2014/main" id="{ACDB6DD8-A74F-43CB-93C0-3BEAF078C6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2638" name="四角形: 上の 2 つの角を丸める 2637">
              <a:extLst>
                <a:ext uri="{FF2B5EF4-FFF2-40B4-BE49-F238E27FC236}">
                  <a16:creationId xmlns:a16="http://schemas.microsoft.com/office/drawing/2014/main" id="{F28ACEDF-8B5D-4DC7-87B1-6042C5FA70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9" name="グループ化 2638">
            <a:extLst>
              <a:ext uri="{FF2B5EF4-FFF2-40B4-BE49-F238E27FC236}">
                <a16:creationId xmlns:a16="http://schemas.microsoft.com/office/drawing/2014/main" id="{C346BA06-B6AD-4BE6-A00B-9976E899E8D9}"/>
              </a:ext>
            </a:extLst>
          </p:cNvPr>
          <p:cNvGrpSpPr/>
          <p:nvPr/>
        </p:nvGrpSpPr>
        <p:grpSpPr>
          <a:xfrm>
            <a:off x="4356694" y="4853613"/>
            <a:ext cx="491504" cy="293704"/>
            <a:chOff x="6555416" y="4900731"/>
            <a:chExt cx="720000" cy="378515"/>
          </a:xfrm>
        </p:grpSpPr>
        <p:sp>
          <p:nvSpPr>
            <p:cNvPr id="2640" name="四角形: 上の 2 つの角を丸める 2639">
              <a:extLst>
                <a:ext uri="{FF2B5EF4-FFF2-40B4-BE49-F238E27FC236}">
                  <a16:creationId xmlns:a16="http://schemas.microsoft.com/office/drawing/2014/main" id="{6D01FA46-5BF2-4F91-ADD0-C842F5DF82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</a:p>
          </p:txBody>
        </p:sp>
        <p:sp>
          <p:nvSpPr>
            <p:cNvPr id="2641" name="四角形: 上の 2 つの角を丸める 2640">
              <a:extLst>
                <a:ext uri="{FF2B5EF4-FFF2-40B4-BE49-F238E27FC236}">
                  <a16:creationId xmlns:a16="http://schemas.microsoft.com/office/drawing/2014/main" id="{E0EBB54E-1649-48BE-A70F-9D501A4666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2" name="グループ化 2641">
            <a:extLst>
              <a:ext uri="{FF2B5EF4-FFF2-40B4-BE49-F238E27FC236}">
                <a16:creationId xmlns:a16="http://schemas.microsoft.com/office/drawing/2014/main" id="{9034C7BB-8D69-4581-9EF7-1C2B26954DF5}"/>
              </a:ext>
            </a:extLst>
          </p:cNvPr>
          <p:cNvGrpSpPr/>
          <p:nvPr/>
        </p:nvGrpSpPr>
        <p:grpSpPr>
          <a:xfrm>
            <a:off x="4877394" y="4853613"/>
            <a:ext cx="491504" cy="293704"/>
            <a:chOff x="6555416" y="4900731"/>
            <a:chExt cx="720000" cy="378515"/>
          </a:xfrm>
        </p:grpSpPr>
        <p:sp>
          <p:nvSpPr>
            <p:cNvPr id="2643" name="四角形: 上の 2 つの角を丸める 2642">
              <a:extLst>
                <a:ext uri="{FF2B5EF4-FFF2-40B4-BE49-F238E27FC236}">
                  <a16:creationId xmlns:a16="http://schemas.microsoft.com/office/drawing/2014/main" id="{5DFD2760-FFFC-4A0D-AF76-57F8A56640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</a:p>
          </p:txBody>
        </p:sp>
        <p:sp>
          <p:nvSpPr>
            <p:cNvPr id="2644" name="四角形: 上の 2 つの角を丸める 2643">
              <a:extLst>
                <a:ext uri="{FF2B5EF4-FFF2-40B4-BE49-F238E27FC236}">
                  <a16:creationId xmlns:a16="http://schemas.microsoft.com/office/drawing/2014/main" id="{69127ED7-54F3-4F6A-BB12-58971A9500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5" name="グループ化 2644">
            <a:extLst>
              <a:ext uri="{FF2B5EF4-FFF2-40B4-BE49-F238E27FC236}">
                <a16:creationId xmlns:a16="http://schemas.microsoft.com/office/drawing/2014/main" id="{66803552-5E0C-41B8-8DE4-05374EFA635B}"/>
              </a:ext>
            </a:extLst>
          </p:cNvPr>
          <p:cNvGrpSpPr/>
          <p:nvPr/>
        </p:nvGrpSpPr>
        <p:grpSpPr>
          <a:xfrm>
            <a:off x="3835505" y="5180463"/>
            <a:ext cx="491504" cy="293704"/>
            <a:chOff x="6555416" y="4900731"/>
            <a:chExt cx="720000" cy="378515"/>
          </a:xfrm>
        </p:grpSpPr>
        <p:sp>
          <p:nvSpPr>
            <p:cNvPr id="2646" name="四角形: 上の 2 つの角を丸める 2645">
              <a:extLst>
                <a:ext uri="{FF2B5EF4-FFF2-40B4-BE49-F238E27FC236}">
                  <a16:creationId xmlns:a16="http://schemas.microsoft.com/office/drawing/2014/main" id="{B15FA664-B5BF-48FD-943C-8D939A0037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</a:p>
          </p:txBody>
        </p:sp>
        <p:sp>
          <p:nvSpPr>
            <p:cNvPr id="2647" name="四角形: 上の 2 つの角を丸める 2646">
              <a:extLst>
                <a:ext uri="{FF2B5EF4-FFF2-40B4-BE49-F238E27FC236}">
                  <a16:creationId xmlns:a16="http://schemas.microsoft.com/office/drawing/2014/main" id="{C8C57CBD-39A7-4F52-B434-FE399B6EBB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8" name="グループ化 2647">
            <a:extLst>
              <a:ext uri="{FF2B5EF4-FFF2-40B4-BE49-F238E27FC236}">
                <a16:creationId xmlns:a16="http://schemas.microsoft.com/office/drawing/2014/main" id="{009344A1-F15F-4A14-9812-BDBDA4426B8A}"/>
              </a:ext>
            </a:extLst>
          </p:cNvPr>
          <p:cNvGrpSpPr/>
          <p:nvPr/>
        </p:nvGrpSpPr>
        <p:grpSpPr>
          <a:xfrm>
            <a:off x="4356694" y="5183813"/>
            <a:ext cx="491504" cy="293704"/>
            <a:chOff x="6555416" y="4900731"/>
            <a:chExt cx="720000" cy="378515"/>
          </a:xfrm>
        </p:grpSpPr>
        <p:sp>
          <p:nvSpPr>
            <p:cNvPr id="2649" name="四角形: 上の 2 つの角を丸める 2648">
              <a:extLst>
                <a:ext uri="{FF2B5EF4-FFF2-40B4-BE49-F238E27FC236}">
                  <a16:creationId xmlns:a16="http://schemas.microsoft.com/office/drawing/2014/main" id="{829FDE19-DE72-4516-A31A-757F08E27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</a:p>
          </p:txBody>
        </p:sp>
        <p:sp>
          <p:nvSpPr>
            <p:cNvPr id="2650" name="四角形: 上の 2 つの角を丸める 2649">
              <a:extLst>
                <a:ext uri="{FF2B5EF4-FFF2-40B4-BE49-F238E27FC236}">
                  <a16:creationId xmlns:a16="http://schemas.microsoft.com/office/drawing/2014/main" id="{D901B33F-D995-4763-8CDA-EBAFEA7974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1" name="グループ化 2650">
            <a:extLst>
              <a:ext uri="{FF2B5EF4-FFF2-40B4-BE49-F238E27FC236}">
                <a16:creationId xmlns:a16="http://schemas.microsoft.com/office/drawing/2014/main" id="{E12AD0BC-D7D8-43A1-9AA4-7D9DFF9E2DCE}"/>
              </a:ext>
            </a:extLst>
          </p:cNvPr>
          <p:cNvGrpSpPr/>
          <p:nvPr/>
        </p:nvGrpSpPr>
        <p:grpSpPr>
          <a:xfrm>
            <a:off x="4877394" y="5183813"/>
            <a:ext cx="491504" cy="293704"/>
            <a:chOff x="6555416" y="4900731"/>
            <a:chExt cx="720000" cy="378515"/>
          </a:xfrm>
        </p:grpSpPr>
        <p:sp>
          <p:nvSpPr>
            <p:cNvPr id="2652" name="四角形: 上の 2 つの角を丸める 2651">
              <a:extLst>
                <a:ext uri="{FF2B5EF4-FFF2-40B4-BE49-F238E27FC236}">
                  <a16:creationId xmlns:a16="http://schemas.microsoft.com/office/drawing/2014/main" id="{8301C973-F3CA-4821-AA3E-0364CD90F8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</a:p>
          </p:txBody>
        </p:sp>
        <p:sp>
          <p:nvSpPr>
            <p:cNvPr id="2653" name="四角形: 上の 2 つの角を丸める 2652">
              <a:extLst>
                <a:ext uri="{FF2B5EF4-FFF2-40B4-BE49-F238E27FC236}">
                  <a16:creationId xmlns:a16="http://schemas.microsoft.com/office/drawing/2014/main" id="{1A2505D0-B63D-4CF8-8288-88D45FE387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80701D4-D0A3-401F-8B6E-BBBE81024170}"/>
              </a:ext>
            </a:extLst>
          </p:cNvPr>
          <p:cNvGrpSpPr/>
          <p:nvPr/>
        </p:nvGrpSpPr>
        <p:grpSpPr>
          <a:xfrm>
            <a:off x="730250" y="254000"/>
            <a:ext cx="12061825" cy="9091613"/>
            <a:chOff x="730250" y="254000"/>
            <a:chExt cx="12061825" cy="9091613"/>
          </a:xfrm>
        </p:grpSpPr>
        <p:grpSp>
          <p:nvGrpSpPr>
            <p:cNvPr id="577" name="グループ化 1">
              <a:extLst>
                <a:ext uri="{FF2B5EF4-FFF2-40B4-BE49-F238E27FC236}">
                  <a16:creationId xmlns:a16="http://schemas.microsoft.com/office/drawing/2014/main" id="{FBABF36D-1399-42DB-8CE1-D46FC9EB5E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85226" y="6390924"/>
              <a:ext cx="2735763" cy="2890717"/>
              <a:chOff x="3338513" y="5475288"/>
              <a:chExt cx="812800" cy="858837"/>
            </a:xfrm>
          </p:grpSpPr>
          <p:sp>
            <p:nvSpPr>
              <p:cNvPr id="579" name="Freeform 188">
                <a:extLst>
                  <a:ext uri="{FF2B5EF4-FFF2-40B4-BE49-F238E27FC236}">
                    <a16:creationId xmlns:a16="http://schemas.microsoft.com/office/drawing/2014/main" id="{F0139E4A-3883-407E-B796-08813368D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Freeform 189">
                <a:extLst>
                  <a:ext uri="{FF2B5EF4-FFF2-40B4-BE49-F238E27FC236}">
                    <a16:creationId xmlns:a16="http://schemas.microsoft.com/office/drawing/2014/main" id="{D22D7233-FF46-488B-A6BC-92EE2A8C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6" name="Freeform 190">
                <a:extLst>
                  <a:ext uri="{FF2B5EF4-FFF2-40B4-BE49-F238E27FC236}">
                    <a16:creationId xmlns:a16="http://schemas.microsoft.com/office/drawing/2014/main" id="{FC5D29EA-A271-4385-B90E-8645D12B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7" name="Freeform 191">
                <a:extLst>
                  <a:ext uri="{FF2B5EF4-FFF2-40B4-BE49-F238E27FC236}">
                    <a16:creationId xmlns:a16="http://schemas.microsoft.com/office/drawing/2014/main" id="{2BDF1C05-2A04-4BB4-9CE1-1E885E4DA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8" name="Freeform 192">
                <a:extLst>
                  <a:ext uri="{FF2B5EF4-FFF2-40B4-BE49-F238E27FC236}">
                    <a16:creationId xmlns:a16="http://schemas.microsoft.com/office/drawing/2014/main" id="{BF48FA40-685C-4693-B482-24ED3B1B8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9" name="Freeform 193">
                <a:extLst>
                  <a:ext uri="{FF2B5EF4-FFF2-40B4-BE49-F238E27FC236}">
                    <a16:creationId xmlns:a16="http://schemas.microsoft.com/office/drawing/2014/main" id="{616A8708-2EE2-4E31-9254-F93010F45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0" name="Freeform 194">
                <a:extLst>
                  <a:ext uri="{FF2B5EF4-FFF2-40B4-BE49-F238E27FC236}">
                    <a16:creationId xmlns:a16="http://schemas.microsoft.com/office/drawing/2014/main" id="{58C2E876-E75C-4156-9F89-60D774BDB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1" name="Freeform 195">
                <a:extLst>
                  <a:ext uri="{FF2B5EF4-FFF2-40B4-BE49-F238E27FC236}">
                    <a16:creationId xmlns:a16="http://schemas.microsoft.com/office/drawing/2014/main" id="{2EE89564-9BAA-45B5-BC42-C770A232B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2" name="Freeform 196">
                <a:extLst>
                  <a:ext uri="{FF2B5EF4-FFF2-40B4-BE49-F238E27FC236}">
                    <a16:creationId xmlns:a16="http://schemas.microsoft.com/office/drawing/2014/main" id="{1116CC3B-A895-4C95-98A0-376180C44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3" name="Freeform 197">
                <a:extLst>
                  <a:ext uri="{FF2B5EF4-FFF2-40B4-BE49-F238E27FC236}">
                    <a16:creationId xmlns:a16="http://schemas.microsoft.com/office/drawing/2014/main" id="{5C71E3D3-9B57-44D4-8594-93B599005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C45E728-37EC-4E14-9AF5-D545969C308B}"/>
                </a:ext>
              </a:extLst>
            </p:cNvPr>
            <p:cNvGrpSpPr/>
            <p:nvPr/>
          </p:nvGrpSpPr>
          <p:grpSpPr>
            <a:xfrm>
              <a:off x="730250" y="254000"/>
              <a:ext cx="12061825" cy="9091613"/>
              <a:chOff x="730250" y="254000"/>
              <a:chExt cx="12061825" cy="9091613"/>
            </a:xfrm>
          </p:grpSpPr>
          <p:grpSp>
            <p:nvGrpSpPr>
              <p:cNvPr id="600" name="グループ化 1"/>
              <p:cNvGrpSpPr>
                <a:grpSpLocks/>
              </p:cNvGrpSpPr>
              <p:nvPr/>
            </p:nvGrpSpPr>
            <p:grpSpPr bwMode="auto">
              <a:xfrm>
                <a:off x="3338513" y="5475288"/>
                <a:ext cx="812800" cy="858837"/>
                <a:chOff x="3338513" y="5475288"/>
                <a:chExt cx="812800" cy="858837"/>
              </a:xfrm>
            </p:grpSpPr>
            <p:sp>
              <p:nvSpPr>
                <p:cNvPr id="601" name="Freeform 188"/>
                <p:cNvSpPr>
                  <a:spLocks/>
                </p:cNvSpPr>
                <p:nvPr/>
              </p:nvSpPr>
              <p:spPr bwMode="auto">
                <a:xfrm>
                  <a:off x="3338513" y="5567363"/>
                  <a:ext cx="630237" cy="766762"/>
                </a:xfrm>
                <a:custGeom>
                  <a:avLst/>
                  <a:gdLst>
                    <a:gd name="T0" fmla="*/ 225425 w 397"/>
                    <a:gd name="T1" fmla="*/ 90675 h 482"/>
                    <a:gd name="T2" fmla="*/ 225425 w 397"/>
                    <a:gd name="T3" fmla="*/ 44542 h 482"/>
                    <a:gd name="T4" fmla="*/ 134937 w 397"/>
                    <a:gd name="T5" fmla="*/ 0 h 482"/>
                    <a:gd name="T6" fmla="*/ 90487 w 397"/>
                    <a:gd name="T7" fmla="*/ 44542 h 482"/>
                    <a:gd name="T8" fmla="*/ 46037 w 397"/>
                    <a:gd name="T9" fmla="*/ 135217 h 482"/>
                    <a:gd name="T10" fmla="*/ 0 w 397"/>
                    <a:gd name="T11" fmla="*/ 270435 h 482"/>
                    <a:gd name="T12" fmla="*/ 0 w 397"/>
                    <a:gd name="T13" fmla="*/ 361110 h 482"/>
                    <a:gd name="T14" fmla="*/ 90487 w 397"/>
                    <a:gd name="T15" fmla="*/ 405652 h 482"/>
                    <a:gd name="T16" fmla="*/ 46037 w 397"/>
                    <a:gd name="T17" fmla="*/ 450194 h 482"/>
                    <a:gd name="T18" fmla="*/ 90487 w 397"/>
                    <a:gd name="T19" fmla="*/ 540869 h 482"/>
                    <a:gd name="T20" fmla="*/ 180975 w 397"/>
                    <a:gd name="T21" fmla="*/ 540869 h 482"/>
                    <a:gd name="T22" fmla="*/ 134937 w 397"/>
                    <a:gd name="T23" fmla="*/ 676087 h 482"/>
                    <a:gd name="T24" fmla="*/ 225425 w 397"/>
                    <a:gd name="T25" fmla="*/ 766762 h 482"/>
                    <a:gd name="T26" fmla="*/ 360362 w 397"/>
                    <a:gd name="T27" fmla="*/ 766762 h 482"/>
                    <a:gd name="T28" fmla="*/ 360362 w 397"/>
                    <a:gd name="T29" fmla="*/ 676087 h 482"/>
                    <a:gd name="T30" fmla="*/ 404812 w 397"/>
                    <a:gd name="T31" fmla="*/ 631545 h 482"/>
                    <a:gd name="T32" fmla="*/ 404812 w 397"/>
                    <a:gd name="T33" fmla="*/ 585412 h 482"/>
                    <a:gd name="T34" fmla="*/ 450850 w 397"/>
                    <a:gd name="T35" fmla="*/ 540869 h 482"/>
                    <a:gd name="T36" fmla="*/ 495300 w 397"/>
                    <a:gd name="T37" fmla="*/ 585412 h 482"/>
                    <a:gd name="T38" fmla="*/ 585787 w 397"/>
                    <a:gd name="T39" fmla="*/ 540869 h 482"/>
                    <a:gd name="T40" fmla="*/ 630237 w 397"/>
                    <a:gd name="T41" fmla="*/ 540869 h 482"/>
                    <a:gd name="T42" fmla="*/ 630237 w 397"/>
                    <a:gd name="T43" fmla="*/ 450194 h 482"/>
                    <a:gd name="T44" fmla="*/ 585787 w 397"/>
                    <a:gd name="T45" fmla="*/ 405652 h 482"/>
                    <a:gd name="T46" fmla="*/ 585787 w 397"/>
                    <a:gd name="T47" fmla="*/ 270435 h 482"/>
                    <a:gd name="T48" fmla="*/ 539750 w 397"/>
                    <a:gd name="T49" fmla="*/ 225893 h 482"/>
                    <a:gd name="T50" fmla="*/ 495300 w 397"/>
                    <a:gd name="T51" fmla="*/ 225893 h 482"/>
                    <a:gd name="T52" fmla="*/ 404812 w 397"/>
                    <a:gd name="T53" fmla="*/ 270435 h 482"/>
                    <a:gd name="T54" fmla="*/ 360362 w 397"/>
                    <a:gd name="T55" fmla="*/ 270435 h 482"/>
                    <a:gd name="T56" fmla="*/ 315912 w 397"/>
                    <a:gd name="T57" fmla="*/ 225893 h 482"/>
                    <a:gd name="T58" fmla="*/ 269875 w 397"/>
                    <a:gd name="T59" fmla="*/ 135217 h 482"/>
                    <a:gd name="T60" fmla="*/ 269875 w 397"/>
                    <a:gd name="T61" fmla="*/ 90675 h 482"/>
                    <a:gd name="T62" fmla="*/ 225425 w 397"/>
                    <a:gd name="T63" fmla="*/ 90675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97" h="482">
                      <a:moveTo>
                        <a:pt x="142" y="57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9" y="85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29" y="28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85" y="425"/>
                      </a:lnTo>
                      <a:lnTo>
                        <a:pt x="142" y="482"/>
                      </a:lnTo>
                      <a:lnTo>
                        <a:pt x="227" y="482"/>
                      </a:lnTo>
                      <a:lnTo>
                        <a:pt x="227" y="425"/>
                      </a:lnTo>
                      <a:lnTo>
                        <a:pt x="255" y="397"/>
                      </a:lnTo>
                      <a:lnTo>
                        <a:pt x="255" y="368"/>
                      </a:lnTo>
                      <a:lnTo>
                        <a:pt x="284" y="340"/>
                      </a:lnTo>
                      <a:lnTo>
                        <a:pt x="312" y="368"/>
                      </a:lnTo>
                      <a:lnTo>
                        <a:pt x="369" y="340"/>
                      </a:lnTo>
                      <a:lnTo>
                        <a:pt x="397" y="340"/>
                      </a:lnTo>
                      <a:lnTo>
                        <a:pt x="397" y="283"/>
                      </a:lnTo>
                      <a:lnTo>
                        <a:pt x="369" y="255"/>
                      </a:lnTo>
                      <a:lnTo>
                        <a:pt x="369" y="170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255" y="170"/>
                      </a:lnTo>
                      <a:lnTo>
                        <a:pt x="227" y="170"/>
                      </a:lnTo>
                      <a:lnTo>
                        <a:pt x="199" y="142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2" name="Freeform 189"/>
                <p:cNvSpPr>
                  <a:spLocks/>
                </p:cNvSpPr>
                <p:nvPr/>
              </p:nvSpPr>
              <p:spPr bwMode="auto">
                <a:xfrm>
                  <a:off x="3609975" y="5475288"/>
                  <a:ext cx="180975" cy="225425"/>
                </a:xfrm>
                <a:custGeom>
                  <a:avLst/>
                  <a:gdLst>
                    <a:gd name="T0" fmla="*/ 46038 w 114"/>
                    <a:gd name="T1" fmla="*/ 90488 h 142"/>
                    <a:gd name="T2" fmla="*/ 134938 w 114"/>
                    <a:gd name="T3" fmla="*/ 0 h 142"/>
                    <a:gd name="T4" fmla="*/ 180975 w 114"/>
                    <a:gd name="T5" fmla="*/ 46038 h 142"/>
                    <a:gd name="T6" fmla="*/ 180975 w 114"/>
                    <a:gd name="T7" fmla="*/ 134938 h 142"/>
                    <a:gd name="T8" fmla="*/ 46038 w 114"/>
                    <a:gd name="T9" fmla="*/ 225425 h 142"/>
                    <a:gd name="T10" fmla="*/ 0 w 114"/>
                    <a:gd name="T11" fmla="*/ 180975 h 142"/>
                    <a:gd name="T12" fmla="*/ 46038 w 114"/>
                    <a:gd name="T13" fmla="*/ 90488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42">
                      <a:moveTo>
                        <a:pt x="29" y="57"/>
                      </a:moveTo>
                      <a:lnTo>
                        <a:pt x="85" y="0"/>
                      </a:lnTo>
                      <a:lnTo>
                        <a:pt x="114" y="29"/>
                      </a:lnTo>
                      <a:lnTo>
                        <a:pt x="114" y="85"/>
                      </a:lnTo>
                      <a:lnTo>
                        <a:pt x="29" y="142"/>
                      </a:lnTo>
                      <a:lnTo>
                        <a:pt x="0" y="114"/>
                      </a:lnTo>
                      <a:lnTo>
                        <a:pt x="29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3" name="Freeform 190"/>
                <p:cNvSpPr>
                  <a:spLocks/>
                </p:cNvSpPr>
                <p:nvPr/>
              </p:nvSpPr>
              <p:spPr bwMode="auto">
                <a:xfrm>
                  <a:off x="3609975" y="5610225"/>
                  <a:ext cx="269875" cy="225425"/>
                </a:xfrm>
                <a:custGeom>
                  <a:avLst/>
                  <a:gdLst>
                    <a:gd name="T0" fmla="*/ 180975 w 170"/>
                    <a:gd name="T1" fmla="*/ 0 h 142"/>
                    <a:gd name="T2" fmla="*/ 269875 w 170"/>
                    <a:gd name="T3" fmla="*/ 90488 h 142"/>
                    <a:gd name="T4" fmla="*/ 180975 w 170"/>
                    <a:gd name="T5" fmla="*/ 134938 h 142"/>
                    <a:gd name="T6" fmla="*/ 90488 w 170"/>
                    <a:gd name="T7" fmla="*/ 225425 h 142"/>
                    <a:gd name="T8" fmla="*/ 46038 w 170"/>
                    <a:gd name="T9" fmla="*/ 180975 h 142"/>
                    <a:gd name="T10" fmla="*/ 0 w 170"/>
                    <a:gd name="T11" fmla="*/ 90488 h 142"/>
                    <a:gd name="T12" fmla="*/ 0 w 170"/>
                    <a:gd name="T13" fmla="*/ 46038 h 142"/>
                    <a:gd name="T14" fmla="*/ 46038 w 170"/>
                    <a:gd name="T15" fmla="*/ 90488 h 142"/>
                    <a:gd name="T16" fmla="*/ 180975 w 170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142">
                      <a:moveTo>
                        <a:pt x="114" y="0"/>
                      </a:moveTo>
                      <a:lnTo>
                        <a:pt x="170" y="57"/>
                      </a:lnTo>
                      <a:lnTo>
                        <a:pt x="114" y="85"/>
                      </a:lnTo>
                      <a:lnTo>
                        <a:pt x="57" y="142"/>
                      </a:lnTo>
                      <a:lnTo>
                        <a:pt x="29" y="114"/>
                      </a:lnTo>
                      <a:lnTo>
                        <a:pt x="0" y="57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4" name="Freeform 191"/>
                <p:cNvSpPr>
                  <a:spLocks/>
                </p:cNvSpPr>
                <p:nvPr/>
              </p:nvSpPr>
              <p:spPr bwMode="auto">
                <a:xfrm>
                  <a:off x="3700463" y="5700713"/>
                  <a:ext cx="269875" cy="134937"/>
                </a:xfrm>
                <a:custGeom>
                  <a:avLst/>
                  <a:gdLst>
                    <a:gd name="T0" fmla="*/ 179388 w 170"/>
                    <a:gd name="T1" fmla="*/ 0 h 85"/>
                    <a:gd name="T2" fmla="*/ 225425 w 170"/>
                    <a:gd name="T3" fmla="*/ 0 h 85"/>
                    <a:gd name="T4" fmla="*/ 269875 w 170"/>
                    <a:gd name="T5" fmla="*/ 44450 h 85"/>
                    <a:gd name="T6" fmla="*/ 179388 w 170"/>
                    <a:gd name="T7" fmla="*/ 90487 h 85"/>
                    <a:gd name="T8" fmla="*/ 134938 w 170"/>
                    <a:gd name="T9" fmla="*/ 90487 h 85"/>
                    <a:gd name="T10" fmla="*/ 44450 w 170"/>
                    <a:gd name="T11" fmla="*/ 134937 h 85"/>
                    <a:gd name="T12" fmla="*/ 0 w 170"/>
                    <a:gd name="T13" fmla="*/ 134937 h 85"/>
                    <a:gd name="T14" fmla="*/ 90488 w 170"/>
                    <a:gd name="T15" fmla="*/ 44450 h 85"/>
                    <a:gd name="T16" fmla="*/ 179388 w 170"/>
                    <a:gd name="T17" fmla="*/ 0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85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70" y="28"/>
                      </a:lnTo>
                      <a:lnTo>
                        <a:pt x="113" y="57"/>
                      </a:lnTo>
                      <a:lnTo>
                        <a:pt x="85" y="57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57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5" name="Freeform 192"/>
                <p:cNvSpPr>
                  <a:spLocks/>
                </p:cNvSpPr>
                <p:nvPr/>
              </p:nvSpPr>
              <p:spPr bwMode="auto">
                <a:xfrm>
                  <a:off x="3790950" y="5475288"/>
                  <a:ext cx="269875" cy="225425"/>
                </a:xfrm>
                <a:custGeom>
                  <a:avLst/>
                  <a:gdLst>
                    <a:gd name="T0" fmla="*/ 269875 w 170"/>
                    <a:gd name="T1" fmla="*/ 46038 h 142"/>
                    <a:gd name="T2" fmla="*/ 134938 w 170"/>
                    <a:gd name="T3" fmla="*/ 90488 h 142"/>
                    <a:gd name="T4" fmla="*/ 134938 w 170"/>
                    <a:gd name="T5" fmla="*/ 225425 h 142"/>
                    <a:gd name="T6" fmla="*/ 88900 w 170"/>
                    <a:gd name="T7" fmla="*/ 225425 h 142"/>
                    <a:gd name="T8" fmla="*/ 0 w 170"/>
                    <a:gd name="T9" fmla="*/ 134938 h 142"/>
                    <a:gd name="T10" fmla="*/ 0 w 170"/>
                    <a:gd name="T11" fmla="*/ 46038 h 142"/>
                    <a:gd name="T12" fmla="*/ 223838 w 170"/>
                    <a:gd name="T13" fmla="*/ 0 h 142"/>
                    <a:gd name="T14" fmla="*/ 269875 w 170"/>
                    <a:gd name="T15" fmla="*/ 46038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70" h="142">
                      <a:moveTo>
                        <a:pt x="170" y="29"/>
                      </a:move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29"/>
                      </a:lnTo>
                      <a:lnTo>
                        <a:pt x="141" y="0"/>
                      </a:lnTo>
                      <a:lnTo>
                        <a:pt x="170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6" name="Freeform 193"/>
                <p:cNvSpPr>
                  <a:spLocks/>
                </p:cNvSpPr>
                <p:nvPr/>
              </p:nvSpPr>
              <p:spPr bwMode="auto">
                <a:xfrm>
                  <a:off x="3925888" y="5521325"/>
                  <a:ext cx="179387" cy="223838"/>
                </a:xfrm>
                <a:custGeom>
                  <a:avLst/>
                  <a:gdLst>
                    <a:gd name="T0" fmla="*/ 44450 w 113"/>
                    <a:gd name="T1" fmla="*/ 223838 h 141"/>
                    <a:gd name="T2" fmla="*/ 88900 w 113"/>
                    <a:gd name="T3" fmla="*/ 134938 h 141"/>
                    <a:gd name="T4" fmla="*/ 179387 w 113"/>
                    <a:gd name="T5" fmla="*/ 134938 h 141"/>
                    <a:gd name="T6" fmla="*/ 134937 w 113"/>
                    <a:gd name="T7" fmla="*/ 0 h 141"/>
                    <a:gd name="T8" fmla="*/ 0 w 113"/>
                    <a:gd name="T9" fmla="*/ 44450 h 141"/>
                    <a:gd name="T10" fmla="*/ 0 w 113"/>
                    <a:gd name="T11" fmla="*/ 179388 h 141"/>
                    <a:gd name="T12" fmla="*/ 44450 w 113"/>
                    <a:gd name="T13" fmla="*/ 223838 h 1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41">
                      <a:moveTo>
                        <a:pt x="28" y="141"/>
                      </a:moveTo>
                      <a:lnTo>
                        <a:pt x="56" y="85"/>
                      </a:lnTo>
                      <a:lnTo>
                        <a:pt x="113" y="85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7" name="Freeform 194"/>
                <p:cNvSpPr>
                  <a:spLocks/>
                </p:cNvSpPr>
                <p:nvPr/>
              </p:nvSpPr>
              <p:spPr bwMode="auto">
                <a:xfrm>
                  <a:off x="3970338" y="5656263"/>
                  <a:ext cx="134937" cy="134937"/>
                </a:xfrm>
                <a:custGeom>
                  <a:avLst/>
                  <a:gdLst>
                    <a:gd name="T0" fmla="*/ 134937 w 85"/>
                    <a:gd name="T1" fmla="*/ 44450 h 85"/>
                    <a:gd name="T2" fmla="*/ 134937 w 85"/>
                    <a:gd name="T3" fmla="*/ 0 h 85"/>
                    <a:gd name="T4" fmla="*/ 44450 w 85"/>
                    <a:gd name="T5" fmla="*/ 0 h 85"/>
                    <a:gd name="T6" fmla="*/ 0 w 85"/>
                    <a:gd name="T7" fmla="*/ 88900 h 85"/>
                    <a:gd name="T8" fmla="*/ 90487 w 85"/>
                    <a:gd name="T9" fmla="*/ 134937 h 85"/>
                    <a:gd name="T10" fmla="*/ 90487 w 85"/>
                    <a:gd name="T11" fmla="*/ 44450 h 85"/>
                    <a:gd name="T12" fmla="*/ 134937 w 85"/>
                    <a:gd name="T13" fmla="*/ 44450 h 8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5" h="85">
                      <a:moveTo>
                        <a:pt x="85" y="28"/>
                      </a:move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56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8" name="Freeform 195"/>
                <p:cNvSpPr>
                  <a:spLocks/>
                </p:cNvSpPr>
                <p:nvPr/>
              </p:nvSpPr>
              <p:spPr bwMode="auto">
                <a:xfrm>
                  <a:off x="4060825" y="5700713"/>
                  <a:ext cx="90488" cy="134937"/>
                </a:xfrm>
                <a:custGeom>
                  <a:avLst/>
                  <a:gdLst>
                    <a:gd name="T0" fmla="*/ 0 w 57"/>
                    <a:gd name="T1" fmla="*/ 90487 h 85"/>
                    <a:gd name="T2" fmla="*/ 90488 w 57"/>
                    <a:gd name="T3" fmla="*/ 134937 h 85"/>
                    <a:gd name="T4" fmla="*/ 90488 w 57"/>
                    <a:gd name="T5" fmla="*/ 44450 h 85"/>
                    <a:gd name="T6" fmla="*/ 44450 w 57"/>
                    <a:gd name="T7" fmla="*/ 0 h 85"/>
                    <a:gd name="T8" fmla="*/ 0 w 57"/>
                    <a:gd name="T9" fmla="*/ 0 h 85"/>
                    <a:gd name="T10" fmla="*/ 0 w 57"/>
                    <a:gd name="T11" fmla="*/ 90487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7" h="85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09" name="Freeform 196"/>
                <p:cNvSpPr>
                  <a:spLocks/>
                </p:cNvSpPr>
                <p:nvPr/>
              </p:nvSpPr>
              <p:spPr bwMode="auto">
                <a:xfrm>
                  <a:off x="3879850" y="5745163"/>
                  <a:ext cx="180975" cy="269875"/>
                </a:xfrm>
                <a:custGeom>
                  <a:avLst/>
                  <a:gdLst>
                    <a:gd name="T0" fmla="*/ 180975 w 114"/>
                    <a:gd name="T1" fmla="*/ 46038 h 170"/>
                    <a:gd name="T2" fmla="*/ 90488 w 114"/>
                    <a:gd name="T3" fmla="*/ 269875 h 170"/>
                    <a:gd name="T4" fmla="*/ 46038 w 114"/>
                    <a:gd name="T5" fmla="*/ 225425 h 170"/>
                    <a:gd name="T6" fmla="*/ 46038 w 114"/>
                    <a:gd name="T7" fmla="*/ 90488 h 170"/>
                    <a:gd name="T8" fmla="*/ 0 w 114"/>
                    <a:gd name="T9" fmla="*/ 46038 h 170"/>
                    <a:gd name="T10" fmla="*/ 90488 w 114"/>
                    <a:gd name="T11" fmla="*/ 0 h 170"/>
                    <a:gd name="T12" fmla="*/ 180975 w 114"/>
                    <a:gd name="T13" fmla="*/ 460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4" h="170">
                      <a:moveTo>
                        <a:pt x="114" y="29"/>
                      </a:move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10" name="Freeform 197"/>
                <p:cNvSpPr>
                  <a:spLocks/>
                </p:cNvSpPr>
                <p:nvPr/>
              </p:nvSpPr>
              <p:spPr bwMode="auto">
                <a:xfrm>
                  <a:off x="3970338" y="5791200"/>
                  <a:ext cx="180975" cy="314325"/>
                </a:xfrm>
                <a:custGeom>
                  <a:avLst/>
                  <a:gdLst>
                    <a:gd name="T0" fmla="*/ 90488 w 114"/>
                    <a:gd name="T1" fmla="*/ 0 h 198"/>
                    <a:gd name="T2" fmla="*/ 0 w 114"/>
                    <a:gd name="T3" fmla="*/ 223838 h 198"/>
                    <a:gd name="T4" fmla="*/ 0 w 114"/>
                    <a:gd name="T5" fmla="*/ 314325 h 198"/>
                    <a:gd name="T6" fmla="*/ 44450 w 114"/>
                    <a:gd name="T7" fmla="*/ 314325 h 198"/>
                    <a:gd name="T8" fmla="*/ 44450 w 114"/>
                    <a:gd name="T9" fmla="*/ 269875 h 198"/>
                    <a:gd name="T10" fmla="*/ 90488 w 114"/>
                    <a:gd name="T11" fmla="*/ 223838 h 198"/>
                    <a:gd name="T12" fmla="*/ 180975 w 114"/>
                    <a:gd name="T13" fmla="*/ 44450 h 198"/>
                    <a:gd name="T14" fmla="*/ 90488 w 114"/>
                    <a:gd name="T15" fmla="*/ 0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98">
                      <a:moveTo>
                        <a:pt x="57" y="0"/>
                      </a:move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57" y="141"/>
                      </a:lnTo>
                      <a:lnTo>
                        <a:pt x="114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81" name="グループ化 2"/>
              <p:cNvGrpSpPr>
                <a:grpSpLocks/>
              </p:cNvGrpSpPr>
              <p:nvPr/>
            </p:nvGrpSpPr>
            <p:grpSpPr bwMode="auto">
              <a:xfrm>
                <a:off x="730250" y="254000"/>
                <a:ext cx="12061825" cy="9091613"/>
                <a:chOff x="730250" y="254000"/>
                <a:chExt cx="12061825" cy="9091613"/>
              </a:xfrm>
            </p:grpSpPr>
            <p:sp>
              <p:nvSpPr>
                <p:cNvPr id="3275" name="Freeform 8"/>
                <p:cNvSpPr>
                  <a:spLocks/>
                </p:cNvSpPr>
                <p:nvPr/>
              </p:nvSpPr>
              <p:spPr bwMode="auto">
                <a:xfrm>
                  <a:off x="1720850" y="8850313"/>
                  <a:ext cx="269875" cy="495300"/>
                </a:xfrm>
                <a:custGeom>
                  <a:avLst/>
                  <a:gdLst>
                    <a:gd name="T0" fmla="*/ 269875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0 h 312"/>
                    <a:gd name="T6" fmla="*/ 88900 w 170"/>
                    <a:gd name="T7" fmla="*/ 90488 h 312"/>
                    <a:gd name="T8" fmla="*/ 223838 w 170"/>
                    <a:gd name="T9" fmla="*/ 90488 h 312"/>
                    <a:gd name="T10" fmla="*/ 223838 w 170"/>
                    <a:gd name="T11" fmla="*/ 315913 h 312"/>
                    <a:gd name="T12" fmla="*/ 269875 w 170"/>
                    <a:gd name="T13" fmla="*/ 495300 h 3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312">
                      <a:moveTo>
                        <a:pt x="170" y="312"/>
                      </a:moveTo>
                      <a:lnTo>
                        <a:pt x="0" y="199"/>
                      </a:lnTo>
                      <a:lnTo>
                        <a:pt x="0" y="0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199"/>
                      </a:lnTo>
                      <a:lnTo>
                        <a:pt x="170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6" name="Freeform 9"/>
                <p:cNvSpPr>
                  <a:spLocks/>
                </p:cNvSpPr>
                <p:nvPr/>
              </p:nvSpPr>
              <p:spPr bwMode="auto">
                <a:xfrm>
                  <a:off x="1944688" y="8850313"/>
                  <a:ext cx="269875" cy="495300"/>
                </a:xfrm>
                <a:custGeom>
                  <a:avLst/>
                  <a:gdLst>
                    <a:gd name="T0" fmla="*/ 46038 w 170"/>
                    <a:gd name="T1" fmla="*/ 495300 h 312"/>
                    <a:gd name="T2" fmla="*/ 0 w 170"/>
                    <a:gd name="T3" fmla="*/ 315913 h 312"/>
                    <a:gd name="T4" fmla="*/ 0 w 170"/>
                    <a:gd name="T5" fmla="*/ 90488 h 312"/>
                    <a:gd name="T6" fmla="*/ 46038 w 170"/>
                    <a:gd name="T7" fmla="*/ 0 h 312"/>
                    <a:gd name="T8" fmla="*/ 90488 w 170"/>
                    <a:gd name="T9" fmla="*/ 136525 h 312"/>
                    <a:gd name="T10" fmla="*/ 180975 w 170"/>
                    <a:gd name="T11" fmla="*/ 180975 h 312"/>
                    <a:gd name="T12" fmla="*/ 225425 w 170"/>
                    <a:gd name="T13" fmla="*/ 90488 h 312"/>
                    <a:gd name="T14" fmla="*/ 269875 w 170"/>
                    <a:gd name="T15" fmla="*/ 315913 h 312"/>
                    <a:gd name="T16" fmla="*/ 134938 w 170"/>
                    <a:gd name="T17" fmla="*/ 315913 h 312"/>
                    <a:gd name="T18" fmla="*/ 46038 w 170"/>
                    <a:gd name="T19" fmla="*/ 495300 h 3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312">
                      <a:moveTo>
                        <a:pt x="29" y="312"/>
                      </a:moveTo>
                      <a:lnTo>
                        <a:pt x="0" y="199"/>
                      </a:lnTo>
                      <a:lnTo>
                        <a:pt x="0" y="57"/>
                      </a:lnTo>
                      <a:lnTo>
                        <a:pt x="29" y="0"/>
                      </a:lnTo>
                      <a:lnTo>
                        <a:pt x="57" y="86"/>
                      </a:lnTo>
                      <a:lnTo>
                        <a:pt x="114" y="114"/>
                      </a:lnTo>
                      <a:lnTo>
                        <a:pt x="142" y="57"/>
                      </a:lnTo>
                      <a:lnTo>
                        <a:pt x="170" y="199"/>
                      </a:lnTo>
                      <a:lnTo>
                        <a:pt x="85" y="199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7" name="Freeform 10"/>
                <p:cNvSpPr>
                  <a:spLocks/>
                </p:cNvSpPr>
                <p:nvPr/>
              </p:nvSpPr>
              <p:spPr bwMode="auto">
                <a:xfrm>
                  <a:off x="5995988" y="7050088"/>
                  <a:ext cx="765175" cy="676275"/>
                </a:xfrm>
                <a:custGeom>
                  <a:avLst/>
                  <a:gdLst>
                    <a:gd name="T0" fmla="*/ 404813 w 482"/>
                    <a:gd name="T1" fmla="*/ 0 h 426"/>
                    <a:gd name="T2" fmla="*/ 179388 w 482"/>
                    <a:gd name="T3" fmla="*/ 90488 h 426"/>
                    <a:gd name="T4" fmla="*/ 225425 w 482"/>
                    <a:gd name="T5" fmla="*/ 225425 h 426"/>
                    <a:gd name="T6" fmla="*/ 90488 w 482"/>
                    <a:gd name="T7" fmla="*/ 495300 h 426"/>
                    <a:gd name="T8" fmla="*/ 0 w 482"/>
                    <a:gd name="T9" fmla="*/ 541338 h 426"/>
                    <a:gd name="T10" fmla="*/ 314325 w 482"/>
                    <a:gd name="T11" fmla="*/ 676275 h 426"/>
                    <a:gd name="T12" fmla="*/ 539750 w 482"/>
                    <a:gd name="T13" fmla="*/ 541338 h 426"/>
                    <a:gd name="T14" fmla="*/ 630238 w 482"/>
                    <a:gd name="T15" fmla="*/ 541338 h 426"/>
                    <a:gd name="T16" fmla="*/ 765175 w 482"/>
                    <a:gd name="T17" fmla="*/ 450850 h 426"/>
                    <a:gd name="T18" fmla="*/ 539750 w 482"/>
                    <a:gd name="T19" fmla="*/ 180975 h 426"/>
                    <a:gd name="T20" fmla="*/ 404813 w 482"/>
                    <a:gd name="T21" fmla="*/ 46038 h 426"/>
                    <a:gd name="T22" fmla="*/ 404813 w 482"/>
                    <a:gd name="T23" fmla="*/ 0 h 4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82" h="426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57" y="312"/>
                      </a:lnTo>
                      <a:lnTo>
                        <a:pt x="0" y="341"/>
                      </a:lnTo>
                      <a:lnTo>
                        <a:pt x="198" y="426"/>
                      </a:lnTo>
                      <a:lnTo>
                        <a:pt x="340" y="341"/>
                      </a:lnTo>
                      <a:lnTo>
                        <a:pt x="397" y="341"/>
                      </a:lnTo>
                      <a:lnTo>
                        <a:pt x="482" y="284"/>
                      </a:lnTo>
                      <a:lnTo>
                        <a:pt x="340" y="114"/>
                      </a:lnTo>
                      <a:lnTo>
                        <a:pt x="255" y="29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8" name="Freeform 11"/>
                <p:cNvSpPr>
                  <a:spLocks/>
                </p:cNvSpPr>
                <p:nvPr/>
              </p:nvSpPr>
              <p:spPr bwMode="auto">
                <a:xfrm>
                  <a:off x="6310313" y="7500938"/>
                  <a:ext cx="585787" cy="449262"/>
                </a:xfrm>
                <a:custGeom>
                  <a:avLst/>
                  <a:gdLst>
                    <a:gd name="T0" fmla="*/ 450850 w 369"/>
                    <a:gd name="T1" fmla="*/ 0 h 283"/>
                    <a:gd name="T2" fmla="*/ 315912 w 369"/>
                    <a:gd name="T3" fmla="*/ 90487 h 283"/>
                    <a:gd name="T4" fmla="*/ 225425 w 369"/>
                    <a:gd name="T5" fmla="*/ 90487 h 283"/>
                    <a:gd name="T6" fmla="*/ 0 w 369"/>
                    <a:gd name="T7" fmla="*/ 225425 h 283"/>
                    <a:gd name="T8" fmla="*/ 180975 w 369"/>
                    <a:gd name="T9" fmla="*/ 269875 h 283"/>
                    <a:gd name="T10" fmla="*/ 315912 w 369"/>
                    <a:gd name="T11" fmla="*/ 449262 h 283"/>
                    <a:gd name="T12" fmla="*/ 360362 w 369"/>
                    <a:gd name="T13" fmla="*/ 404812 h 283"/>
                    <a:gd name="T14" fmla="*/ 450850 w 369"/>
                    <a:gd name="T15" fmla="*/ 404812 h 283"/>
                    <a:gd name="T16" fmla="*/ 539750 w 369"/>
                    <a:gd name="T17" fmla="*/ 360362 h 283"/>
                    <a:gd name="T18" fmla="*/ 495300 w 369"/>
                    <a:gd name="T19" fmla="*/ 314325 h 283"/>
                    <a:gd name="T20" fmla="*/ 539750 w 369"/>
                    <a:gd name="T21" fmla="*/ 269875 h 283"/>
                    <a:gd name="T22" fmla="*/ 539750 w 369"/>
                    <a:gd name="T23" fmla="*/ 179387 h 283"/>
                    <a:gd name="T24" fmla="*/ 585787 w 369"/>
                    <a:gd name="T25" fmla="*/ 134937 h 283"/>
                    <a:gd name="T26" fmla="*/ 450850 w 369"/>
                    <a:gd name="T27" fmla="*/ 0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69" h="283">
                      <a:moveTo>
                        <a:pt x="284" y="0"/>
                      </a:moveTo>
                      <a:lnTo>
                        <a:pt x="199" y="57"/>
                      </a:lnTo>
                      <a:lnTo>
                        <a:pt x="142" y="57"/>
                      </a:lnTo>
                      <a:lnTo>
                        <a:pt x="0" y="142"/>
                      </a:lnTo>
                      <a:lnTo>
                        <a:pt x="114" y="170"/>
                      </a:lnTo>
                      <a:lnTo>
                        <a:pt x="199" y="283"/>
                      </a:lnTo>
                      <a:lnTo>
                        <a:pt x="227" y="255"/>
                      </a:lnTo>
                      <a:lnTo>
                        <a:pt x="284" y="255"/>
                      </a:lnTo>
                      <a:lnTo>
                        <a:pt x="340" y="227"/>
                      </a:lnTo>
                      <a:lnTo>
                        <a:pt x="312" y="198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69" y="85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79" name="Freeform 12"/>
                <p:cNvSpPr>
                  <a:spLocks/>
                </p:cNvSpPr>
                <p:nvPr/>
              </p:nvSpPr>
              <p:spPr bwMode="auto">
                <a:xfrm>
                  <a:off x="730250" y="7545388"/>
                  <a:ext cx="314325" cy="360362"/>
                </a:xfrm>
                <a:custGeom>
                  <a:avLst/>
                  <a:gdLst>
                    <a:gd name="T0" fmla="*/ 314325 w 198"/>
                    <a:gd name="T1" fmla="*/ 46037 h 227"/>
                    <a:gd name="T2" fmla="*/ 134938 w 198"/>
                    <a:gd name="T3" fmla="*/ 360362 h 227"/>
                    <a:gd name="T4" fmla="*/ 44450 w 198"/>
                    <a:gd name="T5" fmla="*/ 360362 h 227"/>
                    <a:gd name="T6" fmla="*/ 0 w 198"/>
                    <a:gd name="T7" fmla="*/ 46037 h 227"/>
                    <a:gd name="T8" fmla="*/ 269875 w 198"/>
                    <a:gd name="T9" fmla="*/ 0 h 227"/>
                    <a:gd name="T10" fmla="*/ 314325 w 198"/>
                    <a:gd name="T11" fmla="*/ 46037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8" h="227">
                      <a:moveTo>
                        <a:pt x="198" y="29"/>
                      </a:move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9"/>
                      </a:lnTo>
                      <a:lnTo>
                        <a:pt x="170" y="0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0" name="Freeform 13"/>
                <p:cNvSpPr>
                  <a:spLocks/>
                </p:cNvSpPr>
                <p:nvPr/>
              </p:nvSpPr>
              <p:spPr bwMode="auto">
                <a:xfrm>
                  <a:off x="2755900" y="7996238"/>
                  <a:ext cx="854075" cy="719137"/>
                </a:xfrm>
                <a:custGeom>
                  <a:avLst/>
                  <a:gdLst>
                    <a:gd name="T0" fmla="*/ 88900 w 538"/>
                    <a:gd name="T1" fmla="*/ 449262 h 453"/>
                    <a:gd name="T2" fmla="*/ 88900 w 538"/>
                    <a:gd name="T3" fmla="*/ 360362 h 453"/>
                    <a:gd name="T4" fmla="*/ 179388 w 538"/>
                    <a:gd name="T5" fmla="*/ 314325 h 453"/>
                    <a:gd name="T6" fmla="*/ 223838 w 538"/>
                    <a:gd name="T7" fmla="*/ 179387 h 453"/>
                    <a:gd name="T8" fmla="*/ 314325 w 538"/>
                    <a:gd name="T9" fmla="*/ 134937 h 453"/>
                    <a:gd name="T10" fmla="*/ 358775 w 538"/>
                    <a:gd name="T11" fmla="*/ 0 h 453"/>
                    <a:gd name="T12" fmla="*/ 539750 w 538"/>
                    <a:gd name="T13" fmla="*/ 269875 h 453"/>
                    <a:gd name="T14" fmla="*/ 809625 w 538"/>
                    <a:gd name="T15" fmla="*/ 360362 h 453"/>
                    <a:gd name="T16" fmla="*/ 854075 w 538"/>
                    <a:gd name="T17" fmla="*/ 539750 h 453"/>
                    <a:gd name="T18" fmla="*/ 719138 w 538"/>
                    <a:gd name="T19" fmla="*/ 539750 h 453"/>
                    <a:gd name="T20" fmla="*/ 674688 w 538"/>
                    <a:gd name="T21" fmla="*/ 674687 h 453"/>
                    <a:gd name="T22" fmla="*/ 449263 w 538"/>
                    <a:gd name="T23" fmla="*/ 719137 h 453"/>
                    <a:gd name="T24" fmla="*/ 449263 w 538"/>
                    <a:gd name="T25" fmla="*/ 674687 h 453"/>
                    <a:gd name="T26" fmla="*/ 223838 w 538"/>
                    <a:gd name="T27" fmla="*/ 584200 h 453"/>
                    <a:gd name="T28" fmla="*/ 223838 w 538"/>
                    <a:gd name="T29" fmla="*/ 674687 h 453"/>
                    <a:gd name="T30" fmla="*/ 88900 w 538"/>
                    <a:gd name="T31" fmla="*/ 674687 h 453"/>
                    <a:gd name="T32" fmla="*/ 0 w 538"/>
                    <a:gd name="T33" fmla="*/ 630237 h 453"/>
                    <a:gd name="T34" fmla="*/ 88900 w 538"/>
                    <a:gd name="T35" fmla="*/ 495300 h 453"/>
                    <a:gd name="T36" fmla="*/ 88900 w 538"/>
                    <a:gd name="T37" fmla="*/ 449262 h 45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38" h="453">
                      <a:moveTo>
                        <a:pt x="56" y="283"/>
                      </a:moveTo>
                      <a:lnTo>
                        <a:pt x="56" y="227"/>
                      </a:lnTo>
                      <a:lnTo>
                        <a:pt x="113" y="198"/>
                      </a:lnTo>
                      <a:lnTo>
                        <a:pt x="141" y="113"/>
                      </a:lnTo>
                      <a:lnTo>
                        <a:pt x="198" y="85"/>
                      </a:lnTo>
                      <a:lnTo>
                        <a:pt x="226" y="0"/>
                      </a:lnTo>
                      <a:lnTo>
                        <a:pt x="340" y="170"/>
                      </a:lnTo>
                      <a:lnTo>
                        <a:pt x="510" y="227"/>
                      </a:lnTo>
                      <a:lnTo>
                        <a:pt x="538" y="340"/>
                      </a:lnTo>
                      <a:lnTo>
                        <a:pt x="453" y="340"/>
                      </a:lnTo>
                      <a:lnTo>
                        <a:pt x="425" y="425"/>
                      </a:lnTo>
                      <a:lnTo>
                        <a:pt x="283" y="453"/>
                      </a:lnTo>
                      <a:lnTo>
                        <a:pt x="283" y="425"/>
                      </a:lnTo>
                      <a:lnTo>
                        <a:pt x="141" y="368"/>
                      </a:lnTo>
                      <a:lnTo>
                        <a:pt x="141" y="425"/>
                      </a:lnTo>
                      <a:lnTo>
                        <a:pt x="56" y="425"/>
                      </a:lnTo>
                      <a:lnTo>
                        <a:pt x="0" y="397"/>
                      </a:lnTo>
                      <a:lnTo>
                        <a:pt x="56" y="312"/>
                      </a:lnTo>
                      <a:lnTo>
                        <a:pt x="56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1" name="Freeform 14"/>
                <p:cNvSpPr>
                  <a:spLocks/>
                </p:cNvSpPr>
                <p:nvPr/>
              </p:nvSpPr>
              <p:spPr bwMode="auto">
                <a:xfrm>
                  <a:off x="2351088" y="8040688"/>
                  <a:ext cx="493712" cy="585787"/>
                </a:xfrm>
                <a:custGeom>
                  <a:avLst/>
                  <a:gdLst>
                    <a:gd name="T0" fmla="*/ 493712 w 311"/>
                    <a:gd name="T1" fmla="*/ 315912 h 369"/>
                    <a:gd name="T2" fmla="*/ 493712 w 311"/>
                    <a:gd name="T3" fmla="*/ 450850 h 369"/>
                    <a:gd name="T4" fmla="*/ 404812 w 311"/>
                    <a:gd name="T5" fmla="*/ 404812 h 369"/>
                    <a:gd name="T6" fmla="*/ 269875 w 311"/>
                    <a:gd name="T7" fmla="*/ 585787 h 369"/>
                    <a:gd name="T8" fmla="*/ 88900 w 311"/>
                    <a:gd name="T9" fmla="*/ 539750 h 369"/>
                    <a:gd name="T10" fmla="*/ 0 w 311"/>
                    <a:gd name="T11" fmla="*/ 404812 h 369"/>
                    <a:gd name="T12" fmla="*/ 88900 w 311"/>
                    <a:gd name="T13" fmla="*/ 315912 h 369"/>
                    <a:gd name="T14" fmla="*/ 88900 w 311"/>
                    <a:gd name="T15" fmla="*/ 134937 h 369"/>
                    <a:gd name="T16" fmla="*/ 134937 w 311"/>
                    <a:gd name="T17" fmla="*/ 0 h 369"/>
                    <a:gd name="T18" fmla="*/ 223837 w 311"/>
                    <a:gd name="T19" fmla="*/ 0 h 369"/>
                    <a:gd name="T20" fmla="*/ 269875 w 311"/>
                    <a:gd name="T21" fmla="*/ 90487 h 369"/>
                    <a:gd name="T22" fmla="*/ 358775 w 311"/>
                    <a:gd name="T23" fmla="*/ 90487 h 369"/>
                    <a:gd name="T24" fmla="*/ 404812 w 311"/>
                    <a:gd name="T25" fmla="*/ 225425 h 369"/>
                    <a:gd name="T26" fmla="*/ 449262 w 311"/>
                    <a:gd name="T27" fmla="*/ 225425 h 369"/>
                    <a:gd name="T28" fmla="*/ 493712 w 311"/>
                    <a:gd name="T29" fmla="*/ 315912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1" h="369">
                      <a:moveTo>
                        <a:pt x="311" y="199"/>
                      </a:moveTo>
                      <a:lnTo>
                        <a:pt x="311" y="284"/>
                      </a:lnTo>
                      <a:lnTo>
                        <a:pt x="255" y="255"/>
                      </a:lnTo>
                      <a:lnTo>
                        <a:pt x="170" y="369"/>
                      </a:lnTo>
                      <a:lnTo>
                        <a:pt x="56" y="340"/>
                      </a:lnTo>
                      <a:lnTo>
                        <a:pt x="0" y="255"/>
                      </a:lnTo>
                      <a:lnTo>
                        <a:pt x="56" y="199"/>
                      </a:lnTo>
                      <a:lnTo>
                        <a:pt x="56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lnTo>
                        <a:pt x="170" y="57"/>
                      </a:lnTo>
                      <a:lnTo>
                        <a:pt x="226" y="57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311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2" name="Freeform 15"/>
                <p:cNvSpPr>
                  <a:spLocks/>
                </p:cNvSpPr>
                <p:nvPr/>
              </p:nvSpPr>
              <p:spPr bwMode="auto">
                <a:xfrm>
                  <a:off x="2620963" y="7950200"/>
                  <a:ext cx="358775" cy="406400"/>
                </a:xfrm>
                <a:custGeom>
                  <a:avLst/>
                  <a:gdLst>
                    <a:gd name="T0" fmla="*/ 358775 w 226"/>
                    <a:gd name="T1" fmla="*/ 225425 h 256"/>
                    <a:gd name="T2" fmla="*/ 314325 w 226"/>
                    <a:gd name="T3" fmla="*/ 360363 h 256"/>
                    <a:gd name="T4" fmla="*/ 223838 w 226"/>
                    <a:gd name="T5" fmla="*/ 406400 h 256"/>
                    <a:gd name="T6" fmla="*/ 179388 w 226"/>
                    <a:gd name="T7" fmla="*/ 315913 h 256"/>
                    <a:gd name="T8" fmla="*/ 134938 w 226"/>
                    <a:gd name="T9" fmla="*/ 315913 h 256"/>
                    <a:gd name="T10" fmla="*/ 88900 w 226"/>
                    <a:gd name="T11" fmla="*/ 180975 h 256"/>
                    <a:gd name="T12" fmla="*/ 0 w 226"/>
                    <a:gd name="T13" fmla="*/ 180975 h 256"/>
                    <a:gd name="T14" fmla="*/ 88900 w 226"/>
                    <a:gd name="T15" fmla="*/ 90488 h 256"/>
                    <a:gd name="T16" fmla="*/ 179388 w 226"/>
                    <a:gd name="T17" fmla="*/ 90488 h 256"/>
                    <a:gd name="T18" fmla="*/ 179388 w 226"/>
                    <a:gd name="T19" fmla="*/ 0 h 256"/>
                    <a:gd name="T20" fmla="*/ 314325 w 226"/>
                    <a:gd name="T21" fmla="*/ 136525 h 256"/>
                    <a:gd name="T22" fmla="*/ 358775 w 226"/>
                    <a:gd name="T23" fmla="*/ 225425 h 2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6" h="256">
                      <a:moveTo>
                        <a:pt x="226" y="142"/>
                      </a:moveTo>
                      <a:lnTo>
                        <a:pt x="198" y="227"/>
                      </a:lnTo>
                      <a:lnTo>
                        <a:pt x="141" y="256"/>
                      </a:lnTo>
                      <a:lnTo>
                        <a:pt x="113" y="199"/>
                      </a:lnTo>
                      <a:lnTo>
                        <a:pt x="85" y="199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98" y="86"/>
                      </a:lnTo>
                      <a:lnTo>
                        <a:pt x="226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3" name="Freeform 16"/>
                <p:cNvSpPr>
                  <a:spLocks/>
                </p:cNvSpPr>
                <p:nvPr/>
              </p:nvSpPr>
              <p:spPr bwMode="auto">
                <a:xfrm>
                  <a:off x="2800350" y="7815263"/>
                  <a:ext cx="314325" cy="360362"/>
                </a:xfrm>
                <a:custGeom>
                  <a:avLst/>
                  <a:gdLst>
                    <a:gd name="T0" fmla="*/ 0 w 198"/>
                    <a:gd name="T1" fmla="*/ 134937 h 227"/>
                    <a:gd name="T2" fmla="*/ 134938 w 198"/>
                    <a:gd name="T3" fmla="*/ 271462 h 227"/>
                    <a:gd name="T4" fmla="*/ 179388 w 198"/>
                    <a:gd name="T5" fmla="*/ 360362 h 227"/>
                    <a:gd name="T6" fmla="*/ 269875 w 198"/>
                    <a:gd name="T7" fmla="*/ 315912 h 227"/>
                    <a:gd name="T8" fmla="*/ 314325 w 198"/>
                    <a:gd name="T9" fmla="*/ 180975 h 227"/>
                    <a:gd name="T10" fmla="*/ 134938 w 198"/>
                    <a:gd name="T11" fmla="*/ 0 h 227"/>
                    <a:gd name="T12" fmla="*/ 134938 w 198"/>
                    <a:gd name="T13" fmla="*/ 46037 h 227"/>
                    <a:gd name="T14" fmla="*/ 0 w 198"/>
                    <a:gd name="T15" fmla="*/ 90487 h 227"/>
                    <a:gd name="T16" fmla="*/ 0 w 198"/>
                    <a:gd name="T17" fmla="*/ 134937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98" h="227">
                      <a:moveTo>
                        <a:pt x="0" y="85"/>
                      </a:moveTo>
                      <a:lnTo>
                        <a:pt x="85" y="171"/>
                      </a:lnTo>
                      <a:lnTo>
                        <a:pt x="113" y="227"/>
                      </a:lnTo>
                      <a:lnTo>
                        <a:pt x="170" y="199"/>
                      </a:lnTo>
                      <a:lnTo>
                        <a:pt x="198" y="114"/>
                      </a:lnTo>
                      <a:lnTo>
                        <a:pt x="85" y="0"/>
                      </a:lnTo>
                      <a:lnTo>
                        <a:pt x="85" y="29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4" name="Freeform 17"/>
                <p:cNvSpPr>
                  <a:spLocks/>
                </p:cNvSpPr>
                <p:nvPr/>
              </p:nvSpPr>
              <p:spPr bwMode="auto">
                <a:xfrm>
                  <a:off x="2351088" y="7680325"/>
                  <a:ext cx="584200" cy="450850"/>
                </a:xfrm>
                <a:custGeom>
                  <a:avLst/>
                  <a:gdLst>
                    <a:gd name="T0" fmla="*/ 584200 w 368"/>
                    <a:gd name="T1" fmla="*/ 134938 h 284"/>
                    <a:gd name="T2" fmla="*/ 584200 w 368"/>
                    <a:gd name="T3" fmla="*/ 180975 h 284"/>
                    <a:gd name="T4" fmla="*/ 449263 w 368"/>
                    <a:gd name="T5" fmla="*/ 225425 h 284"/>
                    <a:gd name="T6" fmla="*/ 449263 w 368"/>
                    <a:gd name="T7" fmla="*/ 360363 h 284"/>
                    <a:gd name="T8" fmla="*/ 358775 w 368"/>
                    <a:gd name="T9" fmla="*/ 360363 h 284"/>
                    <a:gd name="T10" fmla="*/ 269875 w 368"/>
                    <a:gd name="T11" fmla="*/ 450850 h 284"/>
                    <a:gd name="T12" fmla="*/ 223838 w 368"/>
                    <a:gd name="T13" fmla="*/ 360363 h 284"/>
                    <a:gd name="T14" fmla="*/ 134938 w 368"/>
                    <a:gd name="T15" fmla="*/ 360363 h 284"/>
                    <a:gd name="T16" fmla="*/ 44450 w 368"/>
                    <a:gd name="T17" fmla="*/ 269875 h 284"/>
                    <a:gd name="T18" fmla="*/ 0 w 368"/>
                    <a:gd name="T19" fmla="*/ 46038 h 284"/>
                    <a:gd name="T20" fmla="*/ 134938 w 368"/>
                    <a:gd name="T21" fmla="*/ 0 h 284"/>
                    <a:gd name="T22" fmla="*/ 269875 w 368"/>
                    <a:gd name="T23" fmla="*/ 134938 h 284"/>
                    <a:gd name="T24" fmla="*/ 584200 w 368"/>
                    <a:gd name="T25" fmla="*/ 134938 h 28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8" h="284">
                      <a:moveTo>
                        <a:pt x="368" y="85"/>
                      </a:moveTo>
                      <a:lnTo>
                        <a:pt x="368" y="114"/>
                      </a:lnTo>
                      <a:lnTo>
                        <a:pt x="283" y="142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170" y="284"/>
                      </a:lnTo>
                      <a:lnTo>
                        <a:pt x="141" y="227"/>
                      </a:lnTo>
                      <a:lnTo>
                        <a:pt x="85" y="227"/>
                      </a:lnTo>
                      <a:lnTo>
                        <a:pt x="28" y="170"/>
                      </a:lnTo>
                      <a:lnTo>
                        <a:pt x="0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368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5" name="Freeform 18"/>
                <p:cNvSpPr>
                  <a:spLocks/>
                </p:cNvSpPr>
                <p:nvPr/>
              </p:nvSpPr>
              <p:spPr bwMode="auto">
                <a:xfrm>
                  <a:off x="1990725" y="8761413"/>
                  <a:ext cx="449263" cy="404812"/>
                </a:xfrm>
                <a:custGeom>
                  <a:avLst/>
                  <a:gdLst>
                    <a:gd name="T0" fmla="*/ 223838 w 283"/>
                    <a:gd name="T1" fmla="*/ 404812 h 255"/>
                    <a:gd name="T2" fmla="*/ 449263 w 283"/>
                    <a:gd name="T3" fmla="*/ 314325 h 255"/>
                    <a:gd name="T4" fmla="*/ 449263 w 283"/>
                    <a:gd name="T5" fmla="*/ 88900 h 255"/>
                    <a:gd name="T6" fmla="*/ 314325 w 283"/>
                    <a:gd name="T7" fmla="*/ 0 h 255"/>
                    <a:gd name="T8" fmla="*/ 134938 w 283"/>
                    <a:gd name="T9" fmla="*/ 0 h 255"/>
                    <a:gd name="T10" fmla="*/ 134938 w 283"/>
                    <a:gd name="T11" fmla="*/ 44450 h 255"/>
                    <a:gd name="T12" fmla="*/ 0 w 283"/>
                    <a:gd name="T13" fmla="*/ 88900 h 255"/>
                    <a:gd name="T14" fmla="*/ 44450 w 283"/>
                    <a:gd name="T15" fmla="*/ 225425 h 255"/>
                    <a:gd name="T16" fmla="*/ 134938 w 283"/>
                    <a:gd name="T17" fmla="*/ 269875 h 255"/>
                    <a:gd name="T18" fmla="*/ 179388 w 283"/>
                    <a:gd name="T19" fmla="*/ 179387 h 255"/>
                    <a:gd name="T20" fmla="*/ 223838 w 283"/>
                    <a:gd name="T21" fmla="*/ 404812 h 2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255">
                      <a:moveTo>
                        <a:pt x="141" y="255"/>
                      </a:moveTo>
                      <a:lnTo>
                        <a:pt x="283" y="198"/>
                      </a:lnTo>
                      <a:lnTo>
                        <a:pt x="283" y="56"/>
                      </a:lnTo>
                      <a:lnTo>
                        <a:pt x="198" y="0"/>
                      </a:lnTo>
                      <a:lnTo>
                        <a:pt x="85" y="0"/>
                      </a:lnTo>
                      <a:lnTo>
                        <a:pt x="85" y="28"/>
                      </a:lnTo>
                      <a:lnTo>
                        <a:pt x="0" y="56"/>
                      </a:lnTo>
                      <a:lnTo>
                        <a:pt x="28" y="142"/>
                      </a:lnTo>
                      <a:lnTo>
                        <a:pt x="85" y="170"/>
                      </a:lnTo>
                      <a:lnTo>
                        <a:pt x="113" y="113"/>
                      </a:lnTo>
                      <a:lnTo>
                        <a:pt x="141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6" name="Freeform 19"/>
                <p:cNvSpPr>
                  <a:spLocks/>
                </p:cNvSpPr>
                <p:nvPr/>
              </p:nvSpPr>
              <p:spPr bwMode="auto">
                <a:xfrm>
                  <a:off x="2125663" y="8445500"/>
                  <a:ext cx="495300" cy="404813"/>
                </a:xfrm>
                <a:custGeom>
                  <a:avLst/>
                  <a:gdLst>
                    <a:gd name="T0" fmla="*/ 495300 w 312"/>
                    <a:gd name="T1" fmla="*/ 180975 h 255"/>
                    <a:gd name="T2" fmla="*/ 314325 w 312"/>
                    <a:gd name="T3" fmla="*/ 269875 h 255"/>
                    <a:gd name="T4" fmla="*/ 314325 w 312"/>
                    <a:gd name="T5" fmla="*/ 404813 h 255"/>
                    <a:gd name="T6" fmla="*/ 179388 w 312"/>
                    <a:gd name="T7" fmla="*/ 315913 h 255"/>
                    <a:gd name="T8" fmla="*/ 0 w 312"/>
                    <a:gd name="T9" fmla="*/ 315913 h 255"/>
                    <a:gd name="T10" fmla="*/ 134938 w 312"/>
                    <a:gd name="T11" fmla="*/ 180975 h 255"/>
                    <a:gd name="T12" fmla="*/ 134938 w 312"/>
                    <a:gd name="T13" fmla="*/ 46038 h 255"/>
                    <a:gd name="T14" fmla="*/ 225425 w 312"/>
                    <a:gd name="T15" fmla="*/ 0 h 255"/>
                    <a:gd name="T16" fmla="*/ 314325 w 312"/>
                    <a:gd name="T17" fmla="*/ 134938 h 255"/>
                    <a:gd name="T18" fmla="*/ 495300 w 312"/>
                    <a:gd name="T19" fmla="*/ 180975 h 2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2" h="255">
                      <a:moveTo>
                        <a:pt x="312" y="114"/>
                      </a:move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113" y="199"/>
                      </a:lnTo>
                      <a:lnTo>
                        <a:pt x="0" y="199"/>
                      </a:lnTo>
                      <a:lnTo>
                        <a:pt x="85" y="114"/>
                      </a:lnTo>
                      <a:lnTo>
                        <a:pt x="85" y="29"/>
                      </a:lnTo>
                      <a:lnTo>
                        <a:pt x="142" y="0"/>
                      </a:lnTo>
                      <a:lnTo>
                        <a:pt x="198" y="85"/>
                      </a:lnTo>
                      <a:lnTo>
                        <a:pt x="312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7" name="Freeform 20"/>
                <p:cNvSpPr>
                  <a:spLocks/>
                </p:cNvSpPr>
                <p:nvPr/>
              </p:nvSpPr>
              <p:spPr bwMode="auto">
                <a:xfrm>
                  <a:off x="1720850" y="8356600"/>
                  <a:ext cx="539750" cy="584200"/>
                </a:xfrm>
                <a:custGeom>
                  <a:avLst/>
                  <a:gdLst>
                    <a:gd name="T0" fmla="*/ 539750 w 340"/>
                    <a:gd name="T1" fmla="*/ 134938 h 368"/>
                    <a:gd name="T2" fmla="*/ 314325 w 340"/>
                    <a:gd name="T3" fmla="*/ 0 h 368"/>
                    <a:gd name="T4" fmla="*/ 358775 w 340"/>
                    <a:gd name="T5" fmla="*/ 88900 h 368"/>
                    <a:gd name="T6" fmla="*/ 223838 w 340"/>
                    <a:gd name="T7" fmla="*/ 88900 h 368"/>
                    <a:gd name="T8" fmla="*/ 179388 w 340"/>
                    <a:gd name="T9" fmla="*/ 44450 h 368"/>
                    <a:gd name="T10" fmla="*/ 134938 w 340"/>
                    <a:gd name="T11" fmla="*/ 223838 h 368"/>
                    <a:gd name="T12" fmla="*/ 0 w 340"/>
                    <a:gd name="T13" fmla="*/ 493713 h 368"/>
                    <a:gd name="T14" fmla="*/ 88900 w 340"/>
                    <a:gd name="T15" fmla="*/ 584200 h 368"/>
                    <a:gd name="T16" fmla="*/ 223838 w 340"/>
                    <a:gd name="T17" fmla="*/ 584200 h 368"/>
                    <a:gd name="T18" fmla="*/ 269875 w 340"/>
                    <a:gd name="T19" fmla="*/ 493713 h 368"/>
                    <a:gd name="T20" fmla="*/ 404813 w 340"/>
                    <a:gd name="T21" fmla="*/ 449263 h 368"/>
                    <a:gd name="T22" fmla="*/ 404813 w 340"/>
                    <a:gd name="T23" fmla="*/ 404813 h 368"/>
                    <a:gd name="T24" fmla="*/ 539750 w 340"/>
                    <a:gd name="T25" fmla="*/ 269875 h 368"/>
                    <a:gd name="T26" fmla="*/ 539750 w 340"/>
                    <a:gd name="T27" fmla="*/ 134938 h 3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368">
                      <a:moveTo>
                        <a:pt x="340" y="85"/>
                      </a:moveTo>
                      <a:lnTo>
                        <a:pt x="198" y="0"/>
                      </a:lnTo>
                      <a:lnTo>
                        <a:pt x="226" y="56"/>
                      </a:lnTo>
                      <a:lnTo>
                        <a:pt x="141" y="56"/>
                      </a:lnTo>
                      <a:lnTo>
                        <a:pt x="113" y="28"/>
                      </a:lnTo>
                      <a:lnTo>
                        <a:pt x="85" y="141"/>
                      </a:lnTo>
                      <a:lnTo>
                        <a:pt x="0" y="311"/>
                      </a:lnTo>
                      <a:lnTo>
                        <a:pt x="56" y="368"/>
                      </a:lnTo>
                      <a:lnTo>
                        <a:pt x="141" y="368"/>
                      </a:lnTo>
                      <a:lnTo>
                        <a:pt x="170" y="311"/>
                      </a:lnTo>
                      <a:lnTo>
                        <a:pt x="255" y="283"/>
                      </a:lnTo>
                      <a:lnTo>
                        <a:pt x="255" y="255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8" name="Freeform 21"/>
                <p:cNvSpPr>
                  <a:spLocks/>
                </p:cNvSpPr>
                <p:nvPr/>
              </p:nvSpPr>
              <p:spPr bwMode="auto">
                <a:xfrm>
                  <a:off x="1855788" y="8086725"/>
                  <a:ext cx="269875" cy="358775"/>
                </a:xfrm>
                <a:custGeom>
                  <a:avLst/>
                  <a:gdLst>
                    <a:gd name="T0" fmla="*/ 44450 w 170"/>
                    <a:gd name="T1" fmla="*/ 314325 h 226"/>
                    <a:gd name="T2" fmla="*/ 88900 w 170"/>
                    <a:gd name="T3" fmla="*/ 358775 h 226"/>
                    <a:gd name="T4" fmla="*/ 223838 w 170"/>
                    <a:gd name="T5" fmla="*/ 358775 h 226"/>
                    <a:gd name="T6" fmla="*/ 179388 w 170"/>
                    <a:gd name="T7" fmla="*/ 269875 h 226"/>
                    <a:gd name="T8" fmla="*/ 223838 w 170"/>
                    <a:gd name="T9" fmla="*/ 179388 h 226"/>
                    <a:gd name="T10" fmla="*/ 179388 w 170"/>
                    <a:gd name="T11" fmla="*/ 134938 h 226"/>
                    <a:gd name="T12" fmla="*/ 269875 w 170"/>
                    <a:gd name="T13" fmla="*/ 0 h 226"/>
                    <a:gd name="T14" fmla="*/ 134938 w 170"/>
                    <a:gd name="T15" fmla="*/ 44450 h 226"/>
                    <a:gd name="T16" fmla="*/ 0 w 170"/>
                    <a:gd name="T17" fmla="*/ 0 h 226"/>
                    <a:gd name="T18" fmla="*/ 88900 w 170"/>
                    <a:gd name="T19" fmla="*/ 179388 h 226"/>
                    <a:gd name="T20" fmla="*/ 44450 w 170"/>
                    <a:gd name="T21" fmla="*/ 314325 h 2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70" h="226">
                      <a:moveTo>
                        <a:pt x="28" y="198"/>
                      </a:moveTo>
                      <a:lnTo>
                        <a:pt x="56" y="226"/>
                      </a:lnTo>
                      <a:lnTo>
                        <a:pt x="141" y="226"/>
                      </a:lnTo>
                      <a:lnTo>
                        <a:pt x="113" y="170"/>
                      </a:lnTo>
                      <a:lnTo>
                        <a:pt x="141" y="113"/>
                      </a:lnTo>
                      <a:lnTo>
                        <a:pt x="113" y="85"/>
                      </a:lnTo>
                      <a:lnTo>
                        <a:pt x="170" y="0"/>
                      </a:lnTo>
                      <a:lnTo>
                        <a:pt x="85" y="28"/>
                      </a:lnTo>
                      <a:lnTo>
                        <a:pt x="0" y="0"/>
                      </a:lnTo>
                      <a:lnTo>
                        <a:pt x="56" y="113"/>
                      </a:lnTo>
                      <a:lnTo>
                        <a:pt x="28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89" name="Freeform 22"/>
                <p:cNvSpPr>
                  <a:spLocks/>
                </p:cNvSpPr>
                <p:nvPr/>
              </p:nvSpPr>
              <p:spPr bwMode="auto">
                <a:xfrm>
                  <a:off x="2035175" y="7905750"/>
                  <a:ext cx="450850" cy="585788"/>
                </a:xfrm>
                <a:custGeom>
                  <a:avLst/>
                  <a:gdLst>
                    <a:gd name="T0" fmla="*/ 90488 w 284"/>
                    <a:gd name="T1" fmla="*/ 44450 h 369"/>
                    <a:gd name="T2" fmla="*/ 134938 w 284"/>
                    <a:gd name="T3" fmla="*/ 90488 h 369"/>
                    <a:gd name="T4" fmla="*/ 90488 w 284"/>
                    <a:gd name="T5" fmla="*/ 180975 h 369"/>
                    <a:gd name="T6" fmla="*/ 0 w 284"/>
                    <a:gd name="T7" fmla="*/ 315913 h 369"/>
                    <a:gd name="T8" fmla="*/ 44450 w 284"/>
                    <a:gd name="T9" fmla="*/ 360363 h 369"/>
                    <a:gd name="T10" fmla="*/ 0 w 284"/>
                    <a:gd name="T11" fmla="*/ 450850 h 369"/>
                    <a:gd name="T12" fmla="*/ 225425 w 284"/>
                    <a:gd name="T13" fmla="*/ 585788 h 369"/>
                    <a:gd name="T14" fmla="*/ 315913 w 284"/>
                    <a:gd name="T15" fmla="*/ 539750 h 369"/>
                    <a:gd name="T16" fmla="*/ 404813 w 284"/>
                    <a:gd name="T17" fmla="*/ 450850 h 369"/>
                    <a:gd name="T18" fmla="*/ 404813 w 284"/>
                    <a:gd name="T19" fmla="*/ 269875 h 369"/>
                    <a:gd name="T20" fmla="*/ 450850 w 284"/>
                    <a:gd name="T21" fmla="*/ 134938 h 369"/>
                    <a:gd name="T22" fmla="*/ 360363 w 284"/>
                    <a:gd name="T23" fmla="*/ 44450 h 369"/>
                    <a:gd name="T24" fmla="*/ 225425 w 284"/>
                    <a:gd name="T25" fmla="*/ 44450 h 369"/>
                    <a:gd name="T26" fmla="*/ 179388 w 284"/>
                    <a:gd name="T27" fmla="*/ 0 h 369"/>
                    <a:gd name="T28" fmla="*/ 90488 w 284"/>
                    <a:gd name="T29" fmla="*/ 4445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4" h="369">
                      <a:moveTo>
                        <a:pt x="57" y="28"/>
                      </a:moveTo>
                      <a:lnTo>
                        <a:pt x="85" y="57"/>
                      </a:lnTo>
                      <a:lnTo>
                        <a:pt x="57" y="114"/>
                      </a:lnTo>
                      <a:lnTo>
                        <a:pt x="0" y="199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42" y="369"/>
                      </a:lnTo>
                      <a:lnTo>
                        <a:pt x="199" y="340"/>
                      </a:lnTo>
                      <a:lnTo>
                        <a:pt x="255" y="284"/>
                      </a:lnTo>
                      <a:lnTo>
                        <a:pt x="255" y="170"/>
                      </a:lnTo>
                      <a:lnTo>
                        <a:pt x="284" y="85"/>
                      </a:lnTo>
                      <a:lnTo>
                        <a:pt x="227" y="28"/>
                      </a:lnTo>
                      <a:lnTo>
                        <a:pt x="142" y="28"/>
                      </a:lnTo>
                      <a:lnTo>
                        <a:pt x="113" y="0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0" name="Freeform 23"/>
                <p:cNvSpPr>
                  <a:spLocks/>
                </p:cNvSpPr>
                <p:nvPr/>
              </p:nvSpPr>
              <p:spPr bwMode="auto">
                <a:xfrm>
                  <a:off x="1809750" y="7815263"/>
                  <a:ext cx="360363" cy="315912"/>
                </a:xfrm>
                <a:custGeom>
                  <a:avLst/>
                  <a:gdLst>
                    <a:gd name="T0" fmla="*/ 46038 w 227"/>
                    <a:gd name="T1" fmla="*/ 271462 h 199"/>
                    <a:gd name="T2" fmla="*/ 46038 w 227"/>
                    <a:gd name="T3" fmla="*/ 134937 h 199"/>
                    <a:gd name="T4" fmla="*/ 0 w 227"/>
                    <a:gd name="T5" fmla="*/ 90487 h 199"/>
                    <a:gd name="T6" fmla="*/ 180975 w 227"/>
                    <a:gd name="T7" fmla="*/ 90487 h 199"/>
                    <a:gd name="T8" fmla="*/ 225425 w 227"/>
                    <a:gd name="T9" fmla="*/ 0 h 199"/>
                    <a:gd name="T10" fmla="*/ 269875 w 227"/>
                    <a:gd name="T11" fmla="*/ 0 h 199"/>
                    <a:gd name="T12" fmla="*/ 315913 w 227"/>
                    <a:gd name="T13" fmla="*/ 134937 h 199"/>
                    <a:gd name="T14" fmla="*/ 360363 w 227"/>
                    <a:gd name="T15" fmla="*/ 180975 h 199"/>
                    <a:gd name="T16" fmla="*/ 315913 w 227"/>
                    <a:gd name="T17" fmla="*/ 271462 h 199"/>
                    <a:gd name="T18" fmla="*/ 180975 w 227"/>
                    <a:gd name="T19" fmla="*/ 315912 h 199"/>
                    <a:gd name="T20" fmla="*/ 46038 w 227"/>
                    <a:gd name="T21" fmla="*/ 271462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27" h="199">
                      <a:moveTo>
                        <a:pt x="29" y="171"/>
                      </a:move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85"/>
                      </a:lnTo>
                      <a:lnTo>
                        <a:pt x="227" y="114"/>
                      </a:lnTo>
                      <a:lnTo>
                        <a:pt x="199" y="171"/>
                      </a:lnTo>
                      <a:lnTo>
                        <a:pt x="114" y="199"/>
                      </a:lnTo>
                      <a:lnTo>
                        <a:pt x="29" y="17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1" name="Freeform 24"/>
                <p:cNvSpPr>
                  <a:spLocks/>
                </p:cNvSpPr>
                <p:nvPr/>
              </p:nvSpPr>
              <p:spPr bwMode="auto">
                <a:xfrm>
                  <a:off x="1585913" y="7186613"/>
                  <a:ext cx="900112" cy="763587"/>
                </a:xfrm>
                <a:custGeom>
                  <a:avLst/>
                  <a:gdLst>
                    <a:gd name="T0" fmla="*/ 223837 w 567"/>
                    <a:gd name="T1" fmla="*/ 719137 h 481"/>
                    <a:gd name="T2" fmla="*/ 0 w 567"/>
                    <a:gd name="T3" fmla="*/ 493712 h 481"/>
                    <a:gd name="T4" fmla="*/ 44450 w 567"/>
                    <a:gd name="T5" fmla="*/ 404812 h 481"/>
                    <a:gd name="T6" fmla="*/ 134937 w 567"/>
                    <a:gd name="T7" fmla="*/ 404812 h 481"/>
                    <a:gd name="T8" fmla="*/ 223837 w 567"/>
                    <a:gd name="T9" fmla="*/ 314325 h 481"/>
                    <a:gd name="T10" fmla="*/ 134937 w 567"/>
                    <a:gd name="T11" fmla="*/ 223837 h 481"/>
                    <a:gd name="T12" fmla="*/ 179387 w 567"/>
                    <a:gd name="T13" fmla="*/ 179387 h 481"/>
                    <a:gd name="T14" fmla="*/ 223837 w 567"/>
                    <a:gd name="T15" fmla="*/ 223837 h 481"/>
                    <a:gd name="T16" fmla="*/ 269875 w 567"/>
                    <a:gd name="T17" fmla="*/ 179387 h 481"/>
                    <a:gd name="T18" fmla="*/ 269875 w 567"/>
                    <a:gd name="T19" fmla="*/ 88900 h 481"/>
                    <a:gd name="T20" fmla="*/ 493712 w 567"/>
                    <a:gd name="T21" fmla="*/ 0 h 481"/>
                    <a:gd name="T22" fmla="*/ 628650 w 567"/>
                    <a:gd name="T23" fmla="*/ 44450 h 481"/>
                    <a:gd name="T24" fmla="*/ 584200 w 567"/>
                    <a:gd name="T25" fmla="*/ 314325 h 481"/>
                    <a:gd name="T26" fmla="*/ 854075 w 567"/>
                    <a:gd name="T27" fmla="*/ 404812 h 481"/>
                    <a:gd name="T28" fmla="*/ 900112 w 567"/>
                    <a:gd name="T29" fmla="*/ 493712 h 481"/>
                    <a:gd name="T30" fmla="*/ 765175 w 567"/>
                    <a:gd name="T31" fmla="*/ 539750 h 481"/>
                    <a:gd name="T32" fmla="*/ 809625 w 567"/>
                    <a:gd name="T33" fmla="*/ 763587 h 481"/>
                    <a:gd name="T34" fmla="*/ 674687 w 567"/>
                    <a:gd name="T35" fmla="*/ 763587 h 481"/>
                    <a:gd name="T36" fmla="*/ 628650 w 567"/>
                    <a:gd name="T37" fmla="*/ 719137 h 481"/>
                    <a:gd name="T38" fmla="*/ 539750 w 567"/>
                    <a:gd name="T39" fmla="*/ 763587 h 481"/>
                    <a:gd name="T40" fmla="*/ 493712 w 567"/>
                    <a:gd name="T41" fmla="*/ 628650 h 481"/>
                    <a:gd name="T42" fmla="*/ 449262 w 567"/>
                    <a:gd name="T43" fmla="*/ 628650 h 481"/>
                    <a:gd name="T44" fmla="*/ 404812 w 567"/>
                    <a:gd name="T45" fmla="*/ 719137 h 481"/>
                    <a:gd name="T46" fmla="*/ 223837 w 567"/>
                    <a:gd name="T47" fmla="*/ 719137 h 4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481">
                      <a:moveTo>
                        <a:pt x="141" y="453"/>
                      </a:moveTo>
                      <a:lnTo>
                        <a:pt x="0" y="311"/>
                      </a:lnTo>
                      <a:lnTo>
                        <a:pt x="28" y="255"/>
                      </a:lnTo>
                      <a:lnTo>
                        <a:pt x="85" y="255"/>
                      </a:lnTo>
                      <a:lnTo>
                        <a:pt x="141" y="198"/>
                      </a:ln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41" y="141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311" y="0"/>
                      </a:lnTo>
                      <a:lnTo>
                        <a:pt x="396" y="28"/>
                      </a:lnTo>
                      <a:lnTo>
                        <a:pt x="368" y="198"/>
                      </a:lnTo>
                      <a:lnTo>
                        <a:pt x="538" y="255"/>
                      </a:lnTo>
                      <a:lnTo>
                        <a:pt x="567" y="311"/>
                      </a:lnTo>
                      <a:lnTo>
                        <a:pt x="482" y="340"/>
                      </a:lnTo>
                      <a:lnTo>
                        <a:pt x="510" y="481"/>
                      </a:lnTo>
                      <a:lnTo>
                        <a:pt x="425" y="481"/>
                      </a:lnTo>
                      <a:lnTo>
                        <a:pt x="396" y="453"/>
                      </a:lnTo>
                      <a:lnTo>
                        <a:pt x="340" y="481"/>
                      </a:lnTo>
                      <a:lnTo>
                        <a:pt x="311" y="396"/>
                      </a:lnTo>
                      <a:lnTo>
                        <a:pt x="283" y="396"/>
                      </a:lnTo>
                      <a:lnTo>
                        <a:pt x="255" y="453"/>
                      </a:lnTo>
                      <a:lnTo>
                        <a:pt x="141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2" name="Freeform 25"/>
                <p:cNvSpPr>
                  <a:spLocks/>
                </p:cNvSpPr>
                <p:nvPr/>
              </p:nvSpPr>
              <p:spPr bwMode="auto">
                <a:xfrm>
                  <a:off x="2979738" y="6826250"/>
                  <a:ext cx="360362" cy="404813"/>
                </a:xfrm>
                <a:custGeom>
                  <a:avLst/>
                  <a:gdLst>
                    <a:gd name="T0" fmla="*/ 360362 w 227"/>
                    <a:gd name="T1" fmla="*/ 269875 h 255"/>
                    <a:gd name="T2" fmla="*/ 315912 w 227"/>
                    <a:gd name="T3" fmla="*/ 134938 h 255"/>
                    <a:gd name="T4" fmla="*/ 315912 w 227"/>
                    <a:gd name="T5" fmla="*/ 44450 h 255"/>
                    <a:gd name="T6" fmla="*/ 134937 w 227"/>
                    <a:gd name="T7" fmla="*/ 0 h 255"/>
                    <a:gd name="T8" fmla="*/ 0 w 227"/>
                    <a:gd name="T9" fmla="*/ 88900 h 255"/>
                    <a:gd name="T10" fmla="*/ 90487 w 227"/>
                    <a:gd name="T11" fmla="*/ 179388 h 255"/>
                    <a:gd name="T12" fmla="*/ 180975 w 227"/>
                    <a:gd name="T13" fmla="*/ 404813 h 255"/>
                    <a:gd name="T14" fmla="*/ 360362 w 227"/>
                    <a:gd name="T15" fmla="*/ 269875 h 25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7" h="255">
                      <a:moveTo>
                        <a:pt x="227" y="170"/>
                      </a:moveTo>
                      <a:lnTo>
                        <a:pt x="199" y="85"/>
                      </a:lnTo>
                      <a:lnTo>
                        <a:pt x="199" y="28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57" y="113"/>
                      </a:lnTo>
                      <a:lnTo>
                        <a:pt x="114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3" name="Freeform 26"/>
                <p:cNvSpPr>
                  <a:spLocks/>
                </p:cNvSpPr>
                <p:nvPr/>
              </p:nvSpPr>
              <p:spPr bwMode="auto">
                <a:xfrm>
                  <a:off x="3160713" y="7096125"/>
                  <a:ext cx="269875" cy="360363"/>
                </a:xfrm>
                <a:custGeom>
                  <a:avLst/>
                  <a:gdLst>
                    <a:gd name="T0" fmla="*/ 179388 w 170"/>
                    <a:gd name="T1" fmla="*/ 0 h 227"/>
                    <a:gd name="T2" fmla="*/ 0 w 170"/>
                    <a:gd name="T3" fmla="*/ 134938 h 227"/>
                    <a:gd name="T4" fmla="*/ 90488 w 170"/>
                    <a:gd name="T5" fmla="*/ 360363 h 227"/>
                    <a:gd name="T6" fmla="*/ 269875 w 170"/>
                    <a:gd name="T7" fmla="*/ 179388 h 227"/>
                    <a:gd name="T8" fmla="*/ 179388 w 170"/>
                    <a:gd name="T9" fmla="*/ 0 h 2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57" y="227"/>
                      </a:lnTo>
                      <a:lnTo>
                        <a:pt x="170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4" name="Freeform 27"/>
                <p:cNvSpPr>
                  <a:spLocks/>
                </p:cNvSpPr>
                <p:nvPr/>
              </p:nvSpPr>
              <p:spPr bwMode="auto">
                <a:xfrm>
                  <a:off x="2890838" y="6510338"/>
                  <a:ext cx="449262" cy="404812"/>
                </a:xfrm>
                <a:custGeom>
                  <a:avLst/>
                  <a:gdLst>
                    <a:gd name="T0" fmla="*/ 88900 w 283"/>
                    <a:gd name="T1" fmla="*/ 404812 h 255"/>
                    <a:gd name="T2" fmla="*/ 0 w 283"/>
                    <a:gd name="T3" fmla="*/ 315912 h 255"/>
                    <a:gd name="T4" fmla="*/ 88900 w 283"/>
                    <a:gd name="T5" fmla="*/ 180975 h 255"/>
                    <a:gd name="T6" fmla="*/ 88900 w 283"/>
                    <a:gd name="T7" fmla="*/ 90487 h 255"/>
                    <a:gd name="T8" fmla="*/ 179387 w 283"/>
                    <a:gd name="T9" fmla="*/ 46037 h 255"/>
                    <a:gd name="T10" fmla="*/ 223837 w 283"/>
                    <a:gd name="T11" fmla="*/ 0 h 255"/>
                    <a:gd name="T12" fmla="*/ 314325 w 283"/>
                    <a:gd name="T13" fmla="*/ 46037 h 255"/>
                    <a:gd name="T14" fmla="*/ 360362 w 283"/>
                    <a:gd name="T15" fmla="*/ 0 h 255"/>
                    <a:gd name="T16" fmla="*/ 404812 w 283"/>
                    <a:gd name="T17" fmla="*/ 46037 h 255"/>
                    <a:gd name="T18" fmla="*/ 449262 w 283"/>
                    <a:gd name="T19" fmla="*/ 134937 h 255"/>
                    <a:gd name="T20" fmla="*/ 269875 w 283"/>
                    <a:gd name="T21" fmla="*/ 134937 h 255"/>
                    <a:gd name="T22" fmla="*/ 179387 w 283"/>
                    <a:gd name="T23" fmla="*/ 225425 h 255"/>
                    <a:gd name="T24" fmla="*/ 223837 w 283"/>
                    <a:gd name="T25" fmla="*/ 315912 h 255"/>
                    <a:gd name="T26" fmla="*/ 88900 w 283"/>
                    <a:gd name="T27" fmla="*/ 404812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55">
                      <a:moveTo>
                        <a:pt x="56" y="255"/>
                      </a:moveTo>
                      <a:lnTo>
                        <a:pt x="0" y="199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29"/>
                      </a:lnTo>
                      <a:lnTo>
                        <a:pt x="141" y="0"/>
                      </a:lnTo>
                      <a:lnTo>
                        <a:pt x="198" y="29"/>
                      </a:lnTo>
                      <a:lnTo>
                        <a:pt x="227" y="0"/>
                      </a:lnTo>
                      <a:lnTo>
                        <a:pt x="255" y="29"/>
                      </a:lnTo>
                      <a:lnTo>
                        <a:pt x="283" y="85"/>
                      </a:lnTo>
                      <a:lnTo>
                        <a:pt x="170" y="85"/>
                      </a:lnTo>
                      <a:lnTo>
                        <a:pt x="113" y="142"/>
                      </a:lnTo>
                      <a:lnTo>
                        <a:pt x="141" y="199"/>
                      </a:lnTo>
                      <a:lnTo>
                        <a:pt x="56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5" name="Freeform 28"/>
                <p:cNvSpPr>
                  <a:spLocks/>
                </p:cNvSpPr>
                <p:nvPr/>
              </p:nvSpPr>
              <p:spPr bwMode="auto">
                <a:xfrm>
                  <a:off x="3070225" y="6645275"/>
                  <a:ext cx="404813" cy="315913"/>
                </a:xfrm>
                <a:custGeom>
                  <a:avLst/>
                  <a:gdLst>
                    <a:gd name="T0" fmla="*/ 269875 w 255"/>
                    <a:gd name="T1" fmla="*/ 0 h 199"/>
                    <a:gd name="T2" fmla="*/ 90488 w 255"/>
                    <a:gd name="T3" fmla="*/ 0 h 199"/>
                    <a:gd name="T4" fmla="*/ 0 w 255"/>
                    <a:gd name="T5" fmla="*/ 90488 h 199"/>
                    <a:gd name="T6" fmla="*/ 44450 w 255"/>
                    <a:gd name="T7" fmla="*/ 180975 h 199"/>
                    <a:gd name="T8" fmla="*/ 225425 w 255"/>
                    <a:gd name="T9" fmla="*/ 225425 h 199"/>
                    <a:gd name="T10" fmla="*/ 225425 w 255"/>
                    <a:gd name="T11" fmla="*/ 315913 h 199"/>
                    <a:gd name="T12" fmla="*/ 315913 w 255"/>
                    <a:gd name="T13" fmla="*/ 269875 h 199"/>
                    <a:gd name="T14" fmla="*/ 404813 w 255"/>
                    <a:gd name="T15" fmla="*/ 180975 h 199"/>
                    <a:gd name="T16" fmla="*/ 404813 w 255"/>
                    <a:gd name="T17" fmla="*/ 90488 h 199"/>
                    <a:gd name="T18" fmla="*/ 315913 w 255"/>
                    <a:gd name="T19" fmla="*/ 90488 h 199"/>
                    <a:gd name="T20" fmla="*/ 269875 w 255"/>
                    <a:gd name="T21" fmla="*/ 0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199">
                      <a:moveTo>
                        <a:pt x="170" y="0"/>
                      </a:move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28" y="114"/>
                      </a:lnTo>
                      <a:lnTo>
                        <a:pt x="142" y="142"/>
                      </a:lnTo>
                      <a:lnTo>
                        <a:pt x="142" y="199"/>
                      </a:lnTo>
                      <a:lnTo>
                        <a:pt x="199" y="170"/>
                      </a:lnTo>
                      <a:lnTo>
                        <a:pt x="255" y="114"/>
                      </a:lnTo>
                      <a:lnTo>
                        <a:pt x="255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6" name="Freeform 29"/>
                <p:cNvSpPr>
                  <a:spLocks/>
                </p:cNvSpPr>
                <p:nvPr/>
              </p:nvSpPr>
              <p:spPr bwMode="auto">
                <a:xfrm>
                  <a:off x="2574925" y="6465888"/>
                  <a:ext cx="404813" cy="360362"/>
                </a:xfrm>
                <a:custGeom>
                  <a:avLst/>
                  <a:gdLst>
                    <a:gd name="T0" fmla="*/ 315913 w 255"/>
                    <a:gd name="T1" fmla="*/ 360362 h 227"/>
                    <a:gd name="T2" fmla="*/ 404813 w 255"/>
                    <a:gd name="T3" fmla="*/ 225425 h 227"/>
                    <a:gd name="T4" fmla="*/ 404813 w 255"/>
                    <a:gd name="T5" fmla="*/ 134937 h 227"/>
                    <a:gd name="T6" fmla="*/ 360363 w 255"/>
                    <a:gd name="T7" fmla="*/ 0 h 227"/>
                    <a:gd name="T8" fmla="*/ 269875 w 255"/>
                    <a:gd name="T9" fmla="*/ 0 h 227"/>
                    <a:gd name="T10" fmla="*/ 225425 w 255"/>
                    <a:gd name="T11" fmla="*/ 44450 h 227"/>
                    <a:gd name="T12" fmla="*/ 90488 w 255"/>
                    <a:gd name="T13" fmla="*/ 0 h 227"/>
                    <a:gd name="T14" fmla="*/ 90488 w 255"/>
                    <a:gd name="T15" fmla="*/ 90487 h 227"/>
                    <a:gd name="T16" fmla="*/ 46038 w 255"/>
                    <a:gd name="T17" fmla="*/ 179387 h 227"/>
                    <a:gd name="T18" fmla="*/ 0 w 255"/>
                    <a:gd name="T19" fmla="*/ 360362 h 227"/>
                    <a:gd name="T20" fmla="*/ 180975 w 255"/>
                    <a:gd name="T21" fmla="*/ 314325 h 227"/>
                    <a:gd name="T22" fmla="*/ 315913 w 255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55" h="227">
                      <a:moveTo>
                        <a:pt x="199" y="227"/>
                      </a:moveTo>
                      <a:lnTo>
                        <a:pt x="255" y="142"/>
                      </a:lnTo>
                      <a:lnTo>
                        <a:pt x="255" y="85"/>
                      </a:lnTo>
                      <a:lnTo>
                        <a:pt x="227" y="0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29" y="113"/>
                      </a:lnTo>
                      <a:lnTo>
                        <a:pt x="0" y="227"/>
                      </a:lnTo>
                      <a:lnTo>
                        <a:pt x="114" y="198"/>
                      </a:lnTo>
                      <a:lnTo>
                        <a:pt x="199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7" name="Freeform 30"/>
                <p:cNvSpPr>
                  <a:spLocks/>
                </p:cNvSpPr>
                <p:nvPr/>
              </p:nvSpPr>
              <p:spPr bwMode="auto">
                <a:xfrm>
                  <a:off x="2079625" y="6330950"/>
                  <a:ext cx="541338" cy="495300"/>
                </a:xfrm>
                <a:custGeom>
                  <a:avLst/>
                  <a:gdLst>
                    <a:gd name="T0" fmla="*/ 495300 w 341"/>
                    <a:gd name="T1" fmla="*/ 495300 h 312"/>
                    <a:gd name="T2" fmla="*/ 406400 w 341"/>
                    <a:gd name="T3" fmla="*/ 449263 h 312"/>
                    <a:gd name="T4" fmla="*/ 406400 w 341"/>
                    <a:gd name="T5" fmla="*/ 360363 h 312"/>
                    <a:gd name="T6" fmla="*/ 360363 w 341"/>
                    <a:gd name="T7" fmla="*/ 314325 h 312"/>
                    <a:gd name="T8" fmla="*/ 315913 w 341"/>
                    <a:gd name="T9" fmla="*/ 404813 h 312"/>
                    <a:gd name="T10" fmla="*/ 271463 w 341"/>
                    <a:gd name="T11" fmla="*/ 404813 h 312"/>
                    <a:gd name="T12" fmla="*/ 225425 w 341"/>
                    <a:gd name="T13" fmla="*/ 314325 h 312"/>
                    <a:gd name="T14" fmla="*/ 134938 w 341"/>
                    <a:gd name="T15" fmla="*/ 314325 h 312"/>
                    <a:gd name="T16" fmla="*/ 90488 w 341"/>
                    <a:gd name="T17" fmla="*/ 404813 h 312"/>
                    <a:gd name="T18" fmla="*/ 46038 w 341"/>
                    <a:gd name="T19" fmla="*/ 360363 h 312"/>
                    <a:gd name="T20" fmla="*/ 0 w 341"/>
                    <a:gd name="T21" fmla="*/ 134938 h 312"/>
                    <a:gd name="T22" fmla="*/ 46038 w 341"/>
                    <a:gd name="T23" fmla="*/ 44450 h 312"/>
                    <a:gd name="T24" fmla="*/ 90488 w 341"/>
                    <a:gd name="T25" fmla="*/ 90488 h 312"/>
                    <a:gd name="T26" fmla="*/ 134938 w 341"/>
                    <a:gd name="T27" fmla="*/ 0 h 312"/>
                    <a:gd name="T28" fmla="*/ 271463 w 341"/>
                    <a:gd name="T29" fmla="*/ 44450 h 312"/>
                    <a:gd name="T30" fmla="*/ 271463 w 341"/>
                    <a:gd name="T31" fmla="*/ 134938 h 312"/>
                    <a:gd name="T32" fmla="*/ 406400 w 341"/>
                    <a:gd name="T33" fmla="*/ 179388 h 312"/>
                    <a:gd name="T34" fmla="*/ 495300 w 341"/>
                    <a:gd name="T35" fmla="*/ 134938 h 312"/>
                    <a:gd name="T36" fmla="*/ 541338 w 341"/>
                    <a:gd name="T37" fmla="*/ 314325 h 312"/>
                    <a:gd name="T38" fmla="*/ 495300 w 341"/>
                    <a:gd name="T39" fmla="*/ 495300 h 3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1" h="312">
                      <a:moveTo>
                        <a:pt x="312" y="312"/>
                      </a:moveTo>
                      <a:lnTo>
                        <a:pt x="256" y="283"/>
                      </a:lnTo>
                      <a:lnTo>
                        <a:pt x="256" y="227"/>
                      </a:lnTo>
                      <a:lnTo>
                        <a:pt x="227" y="198"/>
                      </a:lnTo>
                      <a:lnTo>
                        <a:pt x="199" y="255"/>
                      </a:lnTo>
                      <a:lnTo>
                        <a:pt x="171" y="255"/>
                      </a:lnTo>
                      <a:lnTo>
                        <a:pt x="142" y="198"/>
                      </a:lnTo>
                      <a:lnTo>
                        <a:pt x="85" y="198"/>
                      </a:lnTo>
                      <a:lnTo>
                        <a:pt x="57" y="255"/>
                      </a:lnTo>
                      <a:lnTo>
                        <a:pt x="29" y="227"/>
                      </a:lnTo>
                      <a:lnTo>
                        <a:pt x="0" y="85"/>
                      </a:lnTo>
                      <a:lnTo>
                        <a:pt x="29" y="28"/>
                      </a:lnTo>
                      <a:lnTo>
                        <a:pt x="57" y="57"/>
                      </a:lnTo>
                      <a:lnTo>
                        <a:pt x="85" y="0"/>
                      </a:lnTo>
                      <a:lnTo>
                        <a:pt x="171" y="28"/>
                      </a:lnTo>
                      <a:lnTo>
                        <a:pt x="171" y="85"/>
                      </a:lnTo>
                      <a:lnTo>
                        <a:pt x="256" y="113"/>
                      </a:lnTo>
                      <a:lnTo>
                        <a:pt x="312" y="85"/>
                      </a:lnTo>
                      <a:lnTo>
                        <a:pt x="341" y="198"/>
                      </a:lnTo>
                      <a:lnTo>
                        <a:pt x="312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8" name="Freeform 31"/>
                <p:cNvSpPr>
                  <a:spLocks/>
                </p:cNvSpPr>
                <p:nvPr/>
              </p:nvSpPr>
              <p:spPr bwMode="auto">
                <a:xfrm>
                  <a:off x="2035175" y="6645275"/>
                  <a:ext cx="450850" cy="585788"/>
                </a:xfrm>
                <a:custGeom>
                  <a:avLst/>
                  <a:gdLst>
                    <a:gd name="T0" fmla="*/ 450850 w 284"/>
                    <a:gd name="T1" fmla="*/ 134938 h 369"/>
                    <a:gd name="T2" fmla="*/ 450850 w 284"/>
                    <a:gd name="T3" fmla="*/ 46038 h 369"/>
                    <a:gd name="T4" fmla="*/ 404813 w 284"/>
                    <a:gd name="T5" fmla="*/ 0 h 369"/>
                    <a:gd name="T6" fmla="*/ 360363 w 284"/>
                    <a:gd name="T7" fmla="*/ 90488 h 369"/>
                    <a:gd name="T8" fmla="*/ 315913 w 284"/>
                    <a:gd name="T9" fmla="*/ 90488 h 369"/>
                    <a:gd name="T10" fmla="*/ 269875 w 284"/>
                    <a:gd name="T11" fmla="*/ 0 h 369"/>
                    <a:gd name="T12" fmla="*/ 179388 w 284"/>
                    <a:gd name="T13" fmla="*/ 0 h 369"/>
                    <a:gd name="T14" fmla="*/ 134938 w 284"/>
                    <a:gd name="T15" fmla="*/ 90488 h 369"/>
                    <a:gd name="T16" fmla="*/ 90488 w 284"/>
                    <a:gd name="T17" fmla="*/ 46038 h 369"/>
                    <a:gd name="T18" fmla="*/ 0 w 284"/>
                    <a:gd name="T19" fmla="*/ 0 h 369"/>
                    <a:gd name="T20" fmla="*/ 0 w 284"/>
                    <a:gd name="T21" fmla="*/ 90488 h 369"/>
                    <a:gd name="T22" fmla="*/ 90488 w 284"/>
                    <a:gd name="T23" fmla="*/ 134938 h 369"/>
                    <a:gd name="T24" fmla="*/ 134938 w 284"/>
                    <a:gd name="T25" fmla="*/ 180975 h 369"/>
                    <a:gd name="T26" fmla="*/ 44450 w 284"/>
                    <a:gd name="T27" fmla="*/ 360363 h 369"/>
                    <a:gd name="T28" fmla="*/ 44450 w 284"/>
                    <a:gd name="T29" fmla="*/ 541338 h 369"/>
                    <a:gd name="T30" fmla="*/ 179388 w 284"/>
                    <a:gd name="T31" fmla="*/ 585788 h 369"/>
                    <a:gd name="T32" fmla="*/ 179388 w 284"/>
                    <a:gd name="T33" fmla="*/ 450850 h 369"/>
                    <a:gd name="T34" fmla="*/ 450850 w 284"/>
                    <a:gd name="T35" fmla="*/ 134938 h 36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69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255" y="0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7"/>
                      </a:lnTo>
                      <a:lnTo>
                        <a:pt x="57" y="29"/>
                      </a:ln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85" y="114"/>
                      </a:lnTo>
                      <a:lnTo>
                        <a:pt x="28" y="227"/>
                      </a:lnTo>
                      <a:lnTo>
                        <a:pt x="28" y="341"/>
                      </a:lnTo>
                      <a:lnTo>
                        <a:pt x="113" y="369"/>
                      </a:lnTo>
                      <a:lnTo>
                        <a:pt x="113" y="28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99" name="Freeform 32"/>
                <p:cNvSpPr>
                  <a:spLocks/>
                </p:cNvSpPr>
                <p:nvPr/>
              </p:nvSpPr>
              <p:spPr bwMode="auto">
                <a:xfrm>
                  <a:off x="1360488" y="6645275"/>
                  <a:ext cx="449262" cy="1035050"/>
                </a:xfrm>
                <a:custGeom>
                  <a:avLst/>
                  <a:gdLst>
                    <a:gd name="T0" fmla="*/ 225425 w 283"/>
                    <a:gd name="T1" fmla="*/ 1035050 h 652"/>
                    <a:gd name="T2" fmla="*/ 269875 w 283"/>
                    <a:gd name="T3" fmla="*/ 946150 h 652"/>
                    <a:gd name="T4" fmla="*/ 360362 w 283"/>
                    <a:gd name="T5" fmla="*/ 946150 h 652"/>
                    <a:gd name="T6" fmla="*/ 449262 w 283"/>
                    <a:gd name="T7" fmla="*/ 855663 h 652"/>
                    <a:gd name="T8" fmla="*/ 360362 w 283"/>
                    <a:gd name="T9" fmla="*/ 765175 h 652"/>
                    <a:gd name="T10" fmla="*/ 314325 w 283"/>
                    <a:gd name="T11" fmla="*/ 541338 h 652"/>
                    <a:gd name="T12" fmla="*/ 225425 w 283"/>
                    <a:gd name="T13" fmla="*/ 450850 h 652"/>
                    <a:gd name="T14" fmla="*/ 314325 w 283"/>
                    <a:gd name="T15" fmla="*/ 450850 h 652"/>
                    <a:gd name="T16" fmla="*/ 360362 w 283"/>
                    <a:gd name="T17" fmla="*/ 315913 h 652"/>
                    <a:gd name="T18" fmla="*/ 314325 w 283"/>
                    <a:gd name="T19" fmla="*/ 225425 h 652"/>
                    <a:gd name="T20" fmla="*/ 449262 w 283"/>
                    <a:gd name="T21" fmla="*/ 134938 h 652"/>
                    <a:gd name="T22" fmla="*/ 404812 w 283"/>
                    <a:gd name="T23" fmla="*/ 90488 h 652"/>
                    <a:gd name="T24" fmla="*/ 269875 w 283"/>
                    <a:gd name="T25" fmla="*/ 90488 h 652"/>
                    <a:gd name="T26" fmla="*/ 314325 w 283"/>
                    <a:gd name="T27" fmla="*/ 46038 h 652"/>
                    <a:gd name="T28" fmla="*/ 134937 w 283"/>
                    <a:gd name="T29" fmla="*/ 0 h 652"/>
                    <a:gd name="T30" fmla="*/ 90487 w 283"/>
                    <a:gd name="T31" fmla="*/ 360363 h 652"/>
                    <a:gd name="T32" fmla="*/ 90487 w 283"/>
                    <a:gd name="T33" fmla="*/ 541338 h 652"/>
                    <a:gd name="T34" fmla="*/ 0 w 283"/>
                    <a:gd name="T35" fmla="*/ 720725 h 652"/>
                    <a:gd name="T36" fmla="*/ 90487 w 283"/>
                    <a:gd name="T37" fmla="*/ 946150 h 652"/>
                    <a:gd name="T38" fmla="*/ 134937 w 283"/>
                    <a:gd name="T39" fmla="*/ 946150 h 652"/>
                    <a:gd name="T40" fmla="*/ 225425 w 283"/>
                    <a:gd name="T41" fmla="*/ 1035050 h 65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83" h="652">
                      <a:moveTo>
                        <a:pt x="142" y="652"/>
                      </a:moveTo>
                      <a:lnTo>
                        <a:pt x="170" y="596"/>
                      </a:lnTo>
                      <a:lnTo>
                        <a:pt x="227" y="596"/>
                      </a:lnTo>
                      <a:lnTo>
                        <a:pt x="283" y="539"/>
                      </a:lnTo>
                      <a:lnTo>
                        <a:pt x="227" y="482"/>
                      </a:lnTo>
                      <a:lnTo>
                        <a:pt x="198" y="341"/>
                      </a:lnTo>
                      <a:lnTo>
                        <a:pt x="142" y="284"/>
                      </a:lnTo>
                      <a:lnTo>
                        <a:pt x="198" y="284"/>
                      </a:lnTo>
                      <a:lnTo>
                        <a:pt x="227" y="199"/>
                      </a:lnTo>
                      <a:lnTo>
                        <a:pt x="198" y="142"/>
                      </a:lnTo>
                      <a:lnTo>
                        <a:pt x="283" y="85"/>
                      </a:lnTo>
                      <a:lnTo>
                        <a:pt x="255" y="57"/>
                      </a:lnTo>
                      <a:lnTo>
                        <a:pt x="170" y="57"/>
                      </a:lnTo>
                      <a:lnTo>
                        <a:pt x="198" y="29"/>
                      </a:lnTo>
                      <a:lnTo>
                        <a:pt x="85" y="0"/>
                      </a:lnTo>
                      <a:lnTo>
                        <a:pt x="57" y="227"/>
                      </a:lnTo>
                      <a:lnTo>
                        <a:pt x="57" y="341"/>
                      </a:lnTo>
                      <a:lnTo>
                        <a:pt x="0" y="454"/>
                      </a:lnTo>
                      <a:lnTo>
                        <a:pt x="57" y="596"/>
                      </a:lnTo>
                      <a:lnTo>
                        <a:pt x="85" y="596"/>
                      </a:lnTo>
                      <a:lnTo>
                        <a:pt x="142" y="65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0" name="Freeform 33"/>
                <p:cNvSpPr>
                  <a:spLocks/>
                </p:cNvSpPr>
                <p:nvPr/>
              </p:nvSpPr>
              <p:spPr bwMode="auto">
                <a:xfrm>
                  <a:off x="1585913" y="6645275"/>
                  <a:ext cx="584200" cy="765175"/>
                </a:xfrm>
                <a:custGeom>
                  <a:avLst/>
                  <a:gdLst>
                    <a:gd name="T0" fmla="*/ 449263 w 368"/>
                    <a:gd name="T1" fmla="*/ 0 h 482"/>
                    <a:gd name="T2" fmla="*/ 358775 w 368"/>
                    <a:gd name="T3" fmla="*/ 46038 h 482"/>
                    <a:gd name="T4" fmla="*/ 404813 w 368"/>
                    <a:gd name="T5" fmla="*/ 134938 h 482"/>
                    <a:gd name="T6" fmla="*/ 314325 w 368"/>
                    <a:gd name="T7" fmla="*/ 180975 h 482"/>
                    <a:gd name="T8" fmla="*/ 223838 w 368"/>
                    <a:gd name="T9" fmla="*/ 134938 h 482"/>
                    <a:gd name="T10" fmla="*/ 88900 w 368"/>
                    <a:gd name="T11" fmla="*/ 225425 h 482"/>
                    <a:gd name="T12" fmla="*/ 134938 w 368"/>
                    <a:gd name="T13" fmla="*/ 315913 h 482"/>
                    <a:gd name="T14" fmla="*/ 88900 w 368"/>
                    <a:gd name="T15" fmla="*/ 450850 h 482"/>
                    <a:gd name="T16" fmla="*/ 0 w 368"/>
                    <a:gd name="T17" fmla="*/ 450850 h 482"/>
                    <a:gd name="T18" fmla="*/ 88900 w 368"/>
                    <a:gd name="T19" fmla="*/ 541338 h 482"/>
                    <a:gd name="T20" fmla="*/ 134938 w 368"/>
                    <a:gd name="T21" fmla="*/ 765175 h 482"/>
                    <a:gd name="T22" fmla="*/ 179388 w 368"/>
                    <a:gd name="T23" fmla="*/ 720725 h 482"/>
                    <a:gd name="T24" fmla="*/ 223838 w 368"/>
                    <a:gd name="T25" fmla="*/ 765175 h 482"/>
                    <a:gd name="T26" fmla="*/ 269875 w 368"/>
                    <a:gd name="T27" fmla="*/ 720725 h 482"/>
                    <a:gd name="T28" fmla="*/ 269875 w 368"/>
                    <a:gd name="T29" fmla="*/ 630238 h 482"/>
                    <a:gd name="T30" fmla="*/ 493713 w 368"/>
                    <a:gd name="T31" fmla="*/ 541338 h 482"/>
                    <a:gd name="T32" fmla="*/ 493713 w 368"/>
                    <a:gd name="T33" fmla="*/ 360363 h 482"/>
                    <a:gd name="T34" fmla="*/ 584200 w 368"/>
                    <a:gd name="T35" fmla="*/ 180975 h 482"/>
                    <a:gd name="T36" fmla="*/ 539750 w 368"/>
                    <a:gd name="T37" fmla="*/ 134938 h 482"/>
                    <a:gd name="T38" fmla="*/ 449263 w 368"/>
                    <a:gd name="T39" fmla="*/ 90488 h 482"/>
                    <a:gd name="T40" fmla="*/ 449263 w 368"/>
                    <a:gd name="T41" fmla="*/ 0 h 48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68" h="482">
                      <a:moveTo>
                        <a:pt x="283" y="0"/>
                      </a:moveTo>
                      <a:lnTo>
                        <a:pt x="226" y="29"/>
                      </a:lnTo>
                      <a:lnTo>
                        <a:pt x="255" y="85"/>
                      </a:lnTo>
                      <a:lnTo>
                        <a:pt x="198" y="114"/>
                      </a:lnTo>
                      <a:lnTo>
                        <a:pt x="141" y="85"/>
                      </a:lnTo>
                      <a:lnTo>
                        <a:pt x="56" y="142"/>
                      </a:lnTo>
                      <a:lnTo>
                        <a:pt x="85" y="199"/>
                      </a:lnTo>
                      <a:lnTo>
                        <a:pt x="56" y="284"/>
                      </a:lnTo>
                      <a:lnTo>
                        <a:pt x="0" y="284"/>
                      </a:lnTo>
                      <a:lnTo>
                        <a:pt x="56" y="341"/>
                      </a:lnTo>
                      <a:lnTo>
                        <a:pt x="85" y="482"/>
                      </a:lnTo>
                      <a:lnTo>
                        <a:pt x="113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311" y="341"/>
                      </a:lnTo>
                      <a:lnTo>
                        <a:pt x="311" y="227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1" name="Freeform 34"/>
                <p:cNvSpPr>
                  <a:spLocks/>
                </p:cNvSpPr>
                <p:nvPr/>
              </p:nvSpPr>
              <p:spPr bwMode="auto">
                <a:xfrm>
                  <a:off x="1495425" y="6286500"/>
                  <a:ext cx="630238" cy="539750"/>
                </a:xfrm>
                <a:custGeom>
                  <a:avLst/>
                  <a:gdLst>
                    <a:gd name="T0" fmla="*/ 630238 w 397"/>
                    <a:gd name="T1" fmla="*/ 88900 h 340"/>
                    <a:gd name="T2" fmla="*/ 539750 w 397"/>
                    <a:gd name="T3" fmla="*/ 0 h 340"/>
                    <a:gd name="T4" fmla="*/ 314325 w 397"/>
                    <a:gd name="T5" fmla="*/ 223838 h 340"/>
                    <a:gd name="T6" fmla="*/ 0 w 397"/>
                    <a:gd name="T7" fmla="*/ 314325 h 340"/>
                    <a:gd name="T8" fmla="*/ 0 w 397"/>
                    <a:gd name="T9" fmla="*/ 358775 h 340"/>
                    <a:gd name="T10" fmla="*/ 179388 w 397"/>
                    <a:gd name="T11" fmla="*/ 404813 h 340"/>
                    <a:gd name="T12" fmla="*/ 134938 w 397"/>
                    <a:gd name="T13" fmla="*/ 449263 h 340"/>
                    <a:gd name="T14" fmla="*/ 269875 w 397"/>
                    <a:gd name="T15" fmla="*/ 449263 h 340"/>
                    <a:gd name="T16" fmla="*/ 314325 w 397"/>
                    <a:gd name="T17" fmla="*/ 493713 h 340"/>
                    <a:gd name="T18" fmla="*/ 404813 w 397"/>
                    <a:gd name="T19" fmla="*/ 539750 h 340"/>
                    <a:gd name="T20" fmla="*/ 495300 w 397"/>
                    <a:gd name="T21" fmla="*/ 493713 h 340"/>
                    <a:gd name="T22" fmla="*/ 449263 w 397"/>
                    <a:gd name="T23" fmla="*/ 404813 h 340"/>
                    <a:gd name="T24" fmla="*/ 539750 w 397"/>
                    <a:gd name="T25" fmla="*/ 358775 h 340"/>
                    <a:gd name="T26" fmla="*/ 630238 w 397"/>
                    <a:gd name="T27" fmla="*/ 404813 h 340"/>
                    <a:gd name="T28" fmla="*/ 584200 w 397"/>
                    <a:gd name="T29" fmla="*/ 179388 h 340"/>
                    <a:gd name="T30" fmla="*/ 630238 w 397"/>
                    <a:gd name="T31" fmla="*/ 88900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40">
                      <a:moveTo>
                        <a:pt x="397" y="56"/>
                      </a:moveTo>
                      <a:lnTo>
                        <a:pt x="340" y="0"/>
                      </a:lnTo>
                      <a:lnTo>
                        <a:pt x="198" y="141"/>
                      </a:lnTo>
                      <a:lnTo>
                        <a:pt x="0" y="198"/>
                      </a:lnTo>
                      <a:lnTo>
                        <a:pt x="0" y="226"/>
                      </a:lnTo>
                      <a:lnTo>
                        <a:pt x="113" y="255"/>
                      </a:lnTo>
                      <a:lnTo>
                        <a:pt x="85" y="283"/>
                      </a:lnTo>
                      <a:lnTo>
                        <a:pt x="170" y="283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312" y="311"/>
                      </a:lnTo>
                      <a:lnTo>
                        <a:pt x="283" y="255"/>
                      </a:lnTo>
                      <a:lnTo>
                        <a:pt x="340" y="226"/>
                      </a:lnTo>
                      <a:lnTo>
                        <a:pt x="397" y="255"/>
                      </a:lnTo>
                      <a:lnTo>
                        <a:pt x="368" y="113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2" name="Freeform 35"/>
                <p:cNvSpPr>
                  <a:spLocks/>
                </p:cNvSpPr>
                <p:nvPr/>
              </p:nvSpPr>
              <p:spPr bwMode="auto">
                <a:xfrm>
                  <a:off x="2214563" y="6061075"/>
                  <a:ext cx="180975" cy="314325"/>
                </a:xfrm>
                <a:custGeom>
                  <a:avLst/>
                  <a:gdLst>
                    <a:gd name="T0" fmla="*/ 0 w 114"/>
                    <a:gd name="T1" fmla="*/ 269875 h 198"/>
                    <a:gd name="T2" fmla="*/ 136525 w 114"/>
                    <a:gd name="T3" fmla="*/ 314325 h 198"/>
                    <a:gd name="T4" fmla="*/ 180975 w 114"/>
                    <a:gd name="T5" fmla="*/ 269875 h 198"/>
                    <a:gd name="T6" fmla="*/ 90488 w 114"/>
                    <a:gd name="T7" fmla="*/ 0 h 198"/>
                    <a:gd name="T8" fmla="*/ 46038 w 114"/>
                    <a:gd name="T9" fmla="*/ 44450 h 198"/>
                    <a:gd name="T10" fmla="*/ 0 w 114"/>
                    <a:gd name="T11" fmla="*/ 269875 h 19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4" h="198">
                      <a:moveTo>
                        <a:pt x="0" y="170"/>
                      </a:moveTo>
                      <a:lnTo>
                        <a:pt x="86" y="198"/>
                      </a:lnTo>
                      <a:lnTo>
                        <a:pt x="114" y="170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3" name="Freeform 36"/>
                <p:cNvSpPr>
                  <a:spLocks/>
                </p:cNvSpPr>
                <p:nvPr/>
              </p:nvSpPr>
              <p:spPr bwMode="auto">
                <a:xfrm>
                  <a:off x="4330700" y="5700713"/>
                  <a:ext cx="225425" cy="404812"/>
                </a:xfrm>
                <a:custGeom>
                  <a:avLst/>
                  <a:gdLst>
                    <a:gd name="T0" fmla="*/ 134938 w 142"/>
                    <a:gd name="T1" fmla="*/ 0 h 255"/>
                    <a:gd name="T2" fmla="*/ 90488 w 142"/>
                    <a:gd name="T3" fmla="*/ 134937 h 255"/>
                    <a:gd name="T4" fmla="*/ 0 w 142"/>
                    <a:gd name="T5" fmla="*/ 179387 h 255"/>
                    <a:gd name="T6" fmla="*/ 90488 w 142"/>
                    <a:gd name="T7" fmla="*/ 269875 h 255"/>
                    <a:gd name="T8" fmla="*/ 44450 w 142"/>
                    <a:gd name="T9" fmla="*/ 360362 h 255"/>
                    <a:gd name="T10" fmla="*/ 44450 w 142"/>
                    <a:gd name="T11" fmla="*/ 404812 h 255"/>
                    <a:gd name="T12" fmla="*/ 134938 w 142"/>
                    <a:gd name="T13" fmla="*/ 360362 h 255"/>
                    <a:gd name="T14" fmla="*/ 225425 w 142"/>
                    <a:gd name="T15" fmla="*/ 314325 h 255"/>
                    <a:gd name="T16" fmla="*/ 179388 w 142"/>
                    <a:gd name="T17" fmla="*/ 179387 h 255"/>
                    <a:gd name="T18" fmla="*/ 225425 w 142"/>
                    <a:gd name="T19" fmla="*/ 90487 h 255"/>
                    <a:gd name="T20" fmla="*/ 225425 w 142"/>
                    <a:gd name="T21" fmla="*/ 0 h 255"/>
                    <a:gd name="T22" fmla="*/ 134938 w 142"/>
                    <a:gd name="T23" fmla="*/ 0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42" h="255">
                      <a:moveTo>
                        <a:pt x="85" y="0"/>
                      </a:move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25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13" y="113"/>
                      </a:lnTo>
                      <a:lnTo>
                        <a:pt x="142" y="57"/>
                      </a:lnTo>
                      <a:lnTo>
                        <a:pt x="14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4" name="Freeform 37"/>
                <p:cNvSpPr>
                  <a:spLocks/>
                </p:cNvSpPr>
                <p:nvPr/>
              </p:nvSpPr>
              <p:spPr bwMode="auto">
                <a:xfrm>
                  <a:off x="4240213" y="5610225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80975 w 142"/>
                    <a:gd name="T3" fmla="*/ 0 h 170"/>
                    <a:gd name="T4" fmla="*/ 0 w 142"/>
                    <a:gd name="T5" fmla="*/ 134938 h 170"/>
                    <a:gd name="T6" fmla="*/ 46038 w 142"/>
                    <a:gd name="T7" fmla="*/ 269875 h 170"/>
                    <a:gd name="T8" fmla="*/ 90488 w 142"/>
                    <a:gd name="T9" fmla="*/ 269875 h 170"/>
                    <a:gd name="T10" fmla="*/ 180975 w 142"/>
                    <a:gd name="T11" fmla="*/ 225425 h 170"/>
                    <a:gd name="T12" fmla="*/ 225425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114" y="0"/>
                      </a:lnTo>
                      <a:lnTo>
                        <a:pt x="0" y="85"/>
                      </a:lnTo>
                      <a:lnTo>
                        <a:pt x="29" y="170"/>
                      </a:lnTo>
                      <a:lnTo>
                        <a:pt x="57" y="170"/>
                      </a:lnTo>
                      <a:lnTo>
                        <a:pt x="114" y="142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5" name="Freeform 38"/>
                <p:cNvSpPr>
                  <a:spLocks/>
                </p:cNvSpPr>
                <p:nvPr/>
              </p:nvSpPr>
              <p:spPr bwMode="auto">
                <a:xfrm>
                  <a:off x="4556125" y="6061075"/>
                  <a:ext cx="358775" cy="495300"/>
                </a:xfrm>
                <a:custGeom>
                  <a:avLst/>
                  <a:gdLst>
                    <a:gd name="T0" fmla="*/ 179388 w 226"/>
                    <a:gd name="T1" fmla="*/ 0 h 312"/>
                    <a:gd name="T2" fmla="*/ 44450 w 226"/>
                    <a:gd name="T3" fmla="*/ 88900 h 312"/>
                    <a:gd name="T4" fmla="*/ 0 w 226"/>
                    <a:gd name="T5" fmla="*/ 314325 h 312"/>
                    <a:gd name="T6" fmla="*/ 0 w 226"/>
                    <a:gd name="T7" fmla="*/ 404813 h 312"/>
                    <a:gd name="T8" fmla="*/ 88900 w 226"/>
                    <a:gd name="T9" fmla="*/ 495300 h 312"/>
                    <a:gd name="T10" fmla="*/ 358775 w 226"/>
                    <a:gd name="T11" fmla="*/ 134938 h 312"/>
                    <a:gd name="T12" fmla="*/ 269875 w 226"/>
                    <a:gd name="T13" fmla="*/ 44450 h 312"/>
                    <a:gd name="T14" fmla="*/ 179388 w 226"/>
                    <a:gd name="T15" fmla="*/ 0 h 3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26" h="312">
                      <a:moveTo>
                        <a:pt x="113" y="0"/>
                      </a:moveTo>
                      <a:lnTo>
                        <a:pt x="28" y="56"/>
                      </a:lnTo>
                      <a:lnTo>
                        <a:pt x="0" y="198"/>
                      </a:lnTo>
                      <a:lnTo>
                        <a:pt x="0" y="255"/>
                      </a:lnTo>
                      <a:lnTo>
                        <a:pt x="56" y="312"/>
                      </a:lnTo>
                      <a:lnTo>
                        <a:pt x="226" y="85"/>
                      </a:lnTo>
                      <a:lnTo>
                        <a:pt x="170" y="28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6" name="Freeform 39"/>
                <p:cNvSpPr>
                  <a:spLocks/>
                </p:cNvSpPr>
                <p:nvPr/>
              </p:nvSpPr>
              <p:spPr bwMode="auto">
                <a:xfrm>
                  <a:off x="4600575" y="6149975"/>
                  <a:ext cx="539750" cy="676275"/>
                </a:xfrm>
                <a:custGeom>
                  <a:avLst/>
                  <a:gdLst>
                    <a:gd name="T0" fmla="*/ 314325 w 340"/>
                    <a:gd name="T1" fmla="*/ 46038 h 426"/>
                    <a:gd name="T2" fmla="*/ 44450 w 340"/>
                    <a:gd name="T3" fmla="*/ 406400 h 426"/>
                    <a:gd name="T4" fmla="*/ 90488 w 340"/>
                    <a:gd name="T5" fmla="*/ 450850 h 426"/>
                    <a:gd name="T6" fmla="*/ 0 w 340"/>
                    <a:gd name="T7" fmla="*/ 630238 h 426"/>
                    <a:gd name="T8" fmla="*/ 134938 w 340"/>
                    <a:gd name="T9" fmla="*/ 676275 h 426"/>
                    <a:gd name="T10" fmla="*/ 179388 w 340"/>
                    <a:gd name="T11" fmla="*/ 585788 h 426"/>
                    <a:gd name="T12" fmla="*/ 314325 w 340"/>
                    <a:gd name="T13" fmla="*/ 495300 h 426"/>
                    <a:gd name="T14" fmla="*/ 360363 w 340"/>
                    <a:gd name="T15" fmla="*/ 541338 h 426"/>
                    <a:gd name="T16" fmla="*/ 360363 w 340"/>
                    <a:gd name="T17" fmla="*/ 360363 h 426"/>
                    <a:gd name="T18" fmla="*/ 450850 w 340"/>
                    <a:gd name="T19" fmla="*/ 315913 h 426"/>
                    <a:gd name="T20" fmla="*/ 539750 w 340"/>
                    <a:gd name="T21" fmla="*/ 136525 h 426"/>
                    <a:gd name="T22" fmla="*/ 495300 w 340"/>
                    <a:gd name="T23" fmla="*/ 0 h 426"/>
                    <a:gd name="T24" fmla="*/ 404813 w 340"/>
                    <a:gd name="T25" fmla="*/ 46038 h 426"/>
                    <a:gd name="T26" fmla="*/ 314325 w 340"/>
                    <a:gd name="T27" fmla="*/ 46038 h 4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340" h="426">
                      <a:moveTo>
                        <a:pt x="198" y="29"/>
                      </a:moveTo>
                      <a:lnTo>
                        <a:pt x="28" y="256"/>
                      </a:lnTo>
                      <a:lnTo>
                        <a:pt x="57" y="284"/>
                      </a:lnTo>
                      <a:lnTo>
                        <a:pt x="0" y="397"/>
                      </a:lnTo>
                      <a:lnTo>
                        <a:pt x="85" y="426"/>
                      </a:lnTo>
                      <a:lnTo>
                        <a:pt x="113" y="369"/>
                      </a:lnTo>
                      <a:lnTo>
                        <a:pt x="198" y="312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284" y="199"/>
                      </a:lnTo>
                      <a:lnTo>
                        <a:pt x="340" y="86"/>
                      </a:lnTo>
                      <a:lnTo>
                        <a:pt x="312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7" name="Freeform 40"/>
                <p:cNvSpPr>
                  <a:spLocks/>
                </p:cNvSpPr>
                <p:nvPr/>
              </p:nvSpPr>
              <p:spPr bwMode="auto">
                <a:xfrm>
                  <a:off x="3879850" y="6330950"/>
                  <a:ext cx="811213" cy="449263"/>
                </a:xfrm>
                <a:custGeom>
                  <a:avLst/>
                  <a:gdLst>
                    <a:gd name="T0" fmla="*/ 720725 w 511"/>
                    <a:gd name="T1" fmla="*/ 449263 h 283"/>
                    <a:gd name="T2" fmla="*/ 495300 w 511"/>
                    <a:gd name="T3" fmla="*/ 314325 h 283"/>
                    <a:gd name="T4" fmla="*/ 134938 w 511"/>
                    <a:gd name="T5" fmla="*/ 449263 h 283"/>
                    <a:gd name="T6" fmla="*/ 46038 w 511"/>
                    <a:gd name="T7" fmla="*/ 404813 h 283"/>
                    <a:gd name="T8" fmla="*/ 0 w 511"/>
                    <a:gd name="T9" fmla="*/ 225425 h 283"/>
                    <a:gd name="T10" fmla="*/ 134938 w 511"/>
                    <a:gd name="T11" fmla="*/ 179388 h 283"/>
                    <a:gd name="T12" fmla="*/ 134938 w 511"/>
                    <a:gd name="T13" fmla="*/ 44450 h 283"/>
                    <a:gd name="T14" fmla="*/ 360363 w 511"/>
                    <a:gd name="T15" fmla="*/ 90488 h 283"/>
                    <a:gd name="T16" fmla="*/ 450850 w 511"/>
                    <a:gd name="T17" fmla="*/ 0 h 283"/>
                    <a:gd name="T18" fmla="*/ 585788 w 511"/>
                    <a:gd name="T19" fmla="*/ 44450 h 283"/>
                    <a:gd name="T20" fmla="*/ 676275 w 511"/>
                    <a:gd name="T21" fmla="*/ 44450 h 283"/>
                    <a:gd name="T22" fmla="*/ 676275 w 511"/>
                    <a:gd name="T23" fmla="*/ 134938 h 283"/>
                    <a:gd name="T24" fmla="*/ 811213 w 511"/>
                    <a:gd name="T25" fmla="*/ 269875 h 283"/>
                    <a:gd name="T26" fmla="*/ 720725 w 511"/>
                    <a:gd name="T27" fmla="*/ 449263 h 2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11" h="283">
                      <a:moveTo>
                        <a:pt x="454" y="283"/>
                      </a:moveTo>
                      <a:lnTo>
                        <a:pt x="312" y="198"/>
                      </a:lnTo>
                      <a:lnTo>
                        <a:pt x="85" y="283"/>
                      </a:lnTo>
                      <a:lnTo>
                        <a:pt x="29" y="255"/>
                      </a:lnTo>
                      <a:lnTo>
                        <a:pt x="0" y="142"/>
                      </a:lnTo>
                      <a:lnTo>
                        <a:pt x="85" y="113"/>
                      </a:lnTo>
                      <a:lnTo>
                        <a:pt x="85" y="28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69" y="28"/>
                      </a:lnTo>
                      <a:lnTo>
                        <a:pt x="426" y="28"/>
                      </a:lnTo>
                      <a:lnTo>
                        <a:pt x="426" y="85"/>
                      </a:lnTo>
                      <a:lnTo>
                        <a:pt x="511" y="170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8" name="Freeform 41"/>
                <p:cNvSpPr>
                  <a:spLocks/>
                </p:cNvSpPr>
                <p:nvPr/>
              </p:nvSpPr>
              <p:spPr bwMode="auto">
                <a:xfrm>
                  <a:off x="3609975" y="6015038"/>
                  <a:ext cx="1125538" cy="541337"/>
                </a:xfrm>
                <a:custGeom>
                  <a:avLst/>
                  <a:gdLst>
                    <a:gd name="T0" fmla="*/ 269875 w 709"/>
                    <a:gd name="T1" fmla="*/ 541337 h 341"/>
                    <a:gd name="T2" fmla="*/ 404813 w 709"/>
                    <a:gd name="T3" fmla="*/ 495300 h 341"/>
                    <a:gd name="T4" fmla="*/ 404813 w 709"/>
                    <a:gd name="T5" fmla="*/ 360362 h 341"/>
                    <a:gd name="T6" fmla="*/ 630238 w 709"/>
                    <a:gd name="T7" fmla="*/ 406400 h 341"/>
                    <a:gd name="T8" fmla="*/ 720725 w 709"/>
                    <a:gd name="T9" fmla="*/ 315912 h 341"/>
                    <a:gd name="T10" fmla="*/ 855663 w 709"/>
                    <a:gd name="T11" fmla="*/ 360362 h 341"/>
                    <a:gd name="T12" fmla="*/ 946150 w 709"/>
                    <a:gd name="T13" fmla="*/ 360362 h 341"/>
                    <a:gd name="T14" fmla="*/ 990600 w 709"/>
                    <a:gd name="T15" fmla="*/ 134937 h 341"/>
                    <a:gd name="T16" fmla="*/ 1125538 w 709"/>
                    <a:gd name="T17" fmla="*/ 46037 h 341"/>
                    <a:gd name="T18" fmla="*/ 946150 w 709"/>
                    <a:gd name="T19" fmla="*/ 0 h 341"/>
                    <a:gd name="T20" fmla="*/ 765175 w 709"/>
                    <a:gd name="T21" fmla="*/ 90487 h 341"/>
                    <a:gd name="T22" fmla="*/ 765175 w 709"/>
                    <a:gd name="T23" fmla="*/ 46037 h 341"/>
                    <a:gd name="T24" fmla="*/ 630238 w 709"/>
                    <a:gd name="T25" fmla="*/ 225425 h 341"/>
                    <a:gd name="T26" fmla="*/ 315913 w 709"/>
                    <a:gd name="T27" fmla="*/ 271462 h 341"/>
                    <a:gd name="T28" fmla="*/ 225425 w 709"/>
                    <a:gd name="T29" fmla="*/ 225425 h 341"/>
                    <a:gd name="T30" fmla="*/ 90488 w 709"/>
                    <a:gd name="T31" fmla="*/ 225425 h 341"/>
                    <a:gd name="T32" fmla="*/ 90488 w 709"/>
                    <a:gd name="T33" fmla="*/ 315912 h 341"/>
                    <a:gd name="T34" fmla="*/ 46038 w 709"/>
                    <a:gd name="T35" fmla="*/ 315912 h 341"/>
                    <a:gd name="T36" fmla="*/ 0 w 709"/>
                    <a:gd name="T37" fmla="*/ 406400 h 341"/>
                    <a:gd name="T38" fmla="*/ 46038 w 709"/>
                    <a:gd name="T39" fmla="*/ 541337 h 341"/>
                    <a:gd name="T40" fmla="*/ 134938 w 709"/>
                    <a:gd name="T41" fmla="*/ 495300 h 341"/>
                    <a:gd name="T42" fmla="*/ 269875 w 709"/>
                    <a:gd name="T43" fmla="*/ 541337 h 34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709" h="341">
                      <a:moveTo>
                        <a:pt x="170" y="341"/>
                      </a:moveTo>
                      <a:lnTo>
                        <a:pt x="255" y="312"/>
                      </a:lnTo>
                      <a:lnTo>
                        <a:pt x="255" y="227"/>
                      </a:lnTo>
                      <a:lnTo>
                        <a:pt x="397" y="256"/>
                      </a:lnTo>
                      <a:lnTo>
                        <a:pt x="454" y="199"/>
                      </a:lnTo>
                      <a:lnTo>
                        <a:pt x="539" y="227"/>
                      </a:lnTo>
                      <a:lnTo>
                        <a:pt x="596" y="227"/>
                      </a:lnTo>
                      <a:lnTo>
                        <a:pt x="624" y="85"/>
                      </a:lnTo>
                      <a:lnTo>
                        <a:pt x="709" y="29"/>
                      </a:lnTo>
                      <a:lnTo>
                        <a:pt x="596" y="0"/>
                      </a:lnTo>
                      <a:lnTo>
                        <a:pt x="482" y="57"/>
                      </a:lnTo>
                      <a:lnTo>
                        <a:pt x="482" y="29"/>
                      </a:lnTo>
                      <a:lnTo>
                        <a:pt x="397" y="142"/>
                      </a:lnTo>
                      <a:lnTo>
                        <a:pt x="199" y="171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29" y="199"/>
                      </a:lnTo>
                      <a:lnTo>
                        <a:pt x="0" y="256"/>
                      </a:lnTo>
                      <a:lnTo>
                        <a:pt x="29" y="341"/>
                      </a:lnTo>
                      <a:lnTo>
                        <a:pt x="85" y="312"/>
                      </a:lnTo>
                      <a:lnTo>
                        <a:pt x="170" y="3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09" name="Freeform 42"/>
                <p:cNvSpPr>
                  <a:spLocks/>
                </p:cNvSpPr>
                <p:nvPr/>
              </p:nvSpPr>
              <p:spPr bwMode="auto">
                <a:xfrm>
                  <a:off x="3475038" y="6510338"/>
                  <a:ext cx="539750" cy="585787"/>
                </a:xfrm>
                <a:custGeom>
                  <a:avLst/>
                  <a:gdLst>
                    <a:gd name="T0" fmla="*/ 180975 w 340"/>
                    <a:gd name="T1" fmla="*/ 46037 h 369"/>
                    <a:gd name="T2" fmla="*/ 90488 w 340"/>
                    <a:gd name="T3" fmla="*/ 180975 h 369"/>
                    <a:gd name="T4" fmla="*/ 0 w 340"/>
                    <a:gd name="T5" fmla="*/ 225425 h 369"/>
                    <a:gd name="T6" fmla="*/ 0 w 340"/>
                    <a:gd name="T7" fmla="*/ 315912 h 369"/>
                    <a:gd name="T8" fmla="*/ 134938 w 340"/>
                    <a:gd name="T9" fmla="*/ 404812 h 369"/>
                    <a:gd name="T10" fmla="*/ 134938 w 340"/>
                    <a:gd name="T11" fmla="*/ 495300 h 369"/>
                    <a:gd name="T12" fmla="*/ 225425 w 340"/>
                    <a:gd name="T13" fmla="*/ 585787 h 369"/>
                    <a:gd name="T14" fmla="*/ 539750 w 340"/>
                    <a:gd name="T15" fmla="*/ 269875 h 369"/>
                    <a:gd name="T16" fmla="*/ 450850 w 340"/>
                    <a:gd name="T17" fmla="*/ 225425 h 369"/>
                    <a:gd name="T18" fmla="*/ 404813 w 340"/>
                    <a:gd name="T19" fmla="*/ 46037 h 369"/>
                    <a:gd name="T20" fmla="*/ 269875 w 340"/>
                    <a:gd name="T21" fmla="*/ 0 h 369"/>
                    <a:gd name="T22" fmla="*/ 180975 w 340"/>
                    <a:gd name="T23" fmla="*/ 46037 h 36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369">
                      <a:moveTo>
                        <a:pt x="114" y="29"/>
                      </a:moveTo>
                      <a:lnTo>
                        <a:pt x="57" y="114"/>
                      </a:lnTo>
                      <a:lnTo>
                        <a:pt x="0" y="142"/>
                      </a:lnTo>
                      <a:lnTo>
                        <a:pt x="0" y="199"/>
                      </a:lnTo>
                      <a:lnTo>
                        <a:pt x="85" y="255"/>
                      </a:lnTo>
                      <a:lnTo>
                        <a:pt x="85" y="312"/>
                      </a:lnTo>
                      <a:lnTo>
                        <a:pt x="142" y="369"/>
                      </a:lnTo>
                      <a:lnTo>
                        <a:pt x="340" y="170"/>
                      </a:lnTo>
                      <a:lnTo>
                        <a:pt x="284" y="142"/>
                      </a:lnTo>
                      <a:lnTo>
                        <a:pt x="255" y="29"/>
                      </a:lnTo>
                      <a:lnTo>
                        <a:pt x="170" y="0"/>
                      </a:lnTo>
                      <a:lnTo>
                        <a:pt x="114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0" name="Freeform 43"/>
                <p:cNvSpPr>
                  <a:spLocks/>
                </p:cNvSpPr>
                <p:nvPr/>
              </p:nvSpPr>
              <p:spPr bwMode="auto">
                <a:xfrm>
                  <a:off x="3295650" y="6240463"/>
                  <a:ext cx="360363" cy="495300"/>
                </a:xfrm>
                <a:custGeom>
                  <a:avLst/>
                  <a:gdLst>
                    <a:gd name="T0" fmla="*/ 0 w 227"/>
                    <a:gd name="T1" fmla="*/ 315913 h 312"/>
                    <a:gd name="T2" fmla="*/ 90488 w 227"/>
                    <a:gd name="T3" fmla="*/ 495300 h 312"/>
                    <a:gd name="T4" fmla="*/ 179388 w 227"/>
                    <a:gd name="T5" fmla="*/ 495300 h 312"/>
                    <a:gd name="T6" fmla="*/ 269875 w 227"/>
                    <a:gd name="T7" fmla="*/ 450850 h 312"/>
                    <a:gd name="T8" fmla="*/ 360363 w 227"/>
                    <a:gd name="T9" fmla="*/ 315913 h 312"/>
                    <a:gd name="T10" fmla="*/ 314325 w 227"/>
                    <a:gd name="T11" fmla="*/ 180975 h 312"/>
                    <a:gd name="T12" fmla="*/ 360363 w 227"/>
                    <a:gd name="T13" fmla="*/ 90488 h 312"/>
                    <a:gd name="T14" fmla="*/ 269875 w 227"/>
                    <a:gd name="T15" fmla="*/ 90488 h 312"/>
                    <a:gd name="T16" fmla="*/ 179388 w 227"/>
                    <a:gd name="T17" fmla="*/ 0 h 312"/>
                    <a:gd name="T18" fmla="*/ 179388 w 227"/>
                    <a:gd name="T19" fmla="*/ 180975 h 312"/>
                    <a:gd name="T20" fmla="*/ 134938 w 227"/>
                    <a:gd name="T21" fmla="*/ 225425 h 312"/>
                    <a:gd name="T22" fmla="*/ 44450 w 227"/>
                    <a:gd name="T23" fmla="*/ 225425 h 312"/>
                    <a:gd name="T24" fmla="*/ 0 w 227"/>
                    <a:gd name="T25" fmla="*/ 3159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12">
                      <a:moveTo>
                        <a:pt x="0" y="199"/>
                      </a:moveTo>
                      <a:lnTo>
                        <a:pt x="57" y="312"/>
                      </a:lnTo>
                      <a:lnTo>
                        <a:pt x="113" y="312"/>
                      </a:lnTo>
                      <a:lnTo>
                        <a:pt x="170" y="284"/>
                      </a:lnTo>
                      <a:lnTo>
                        <a:pt x="227" y="199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113" y="114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1" name="Freeform 44"/>
                <p:cNvSpPr>
                  <a:spLocks/>
                </p:cNvSpPr>
                <p:nvPr/>
              </p:nvSpPr>
              <p:spPr bwMode="auto">
                <a:xfrm>
                  <a:off x="3700463" y="5880100"/>
                  <a:ext cx="720725" cy="406400"/>
                </a:xfrm>
                <a:custGeom>
                  <a:avLst/>
                  <a:gdLst>
                    <a:gd name="T0" fmla="*/ 630238 w 454"/>
                    <a:gd name="T1" fmla="*/ 0 h 256"/>
                    <a:gd name="T2" fmla="*/ 539750 w 454"/>
                    <a:gd name="T3" fmla="*/ 134938 h 256"/>
                    <a:gd name="T4" fmla="*/ 404813 w 454"/>
                    <a:gd name="T5" fmla="*/ 180975 h 256"/>
                    <a:gd name="T6" fmla="*/ 404813 w 454"/>
                    <a:gd name="T7" fmla="*/ 225425 h 256"/>
                    <a:gd name="T8" fmla="*/ 314325 w 454"/>
                    <a:gd name="T9" fmla="*/ 180975 h 256"/>
                    <a:gd name="T10" fmla="*/ 314325 w 454"/>
                    <a:gd name="T11" fmla="*/ 225425 h 256"/>
                    <a:gd name="T12" fmla="*/ 225425 w 454"/>
                    <a:gd name="T13" fmla="*/ 225425 h 256"/>
                    <a:gd name="T14" fmla="*/ 134938 w 454"/>
                    <a:gd name="T15" fmla="*/ 269875 h 256"/>
                    <a:gd name="T16" fmla="*/ 90488 w 454"/>
                    <a:gd name="T17" fmla="*/ 225425 h 256"/>
                    <a:gd name="T18" fmla="*/ 44450 w 454"/>
                    <a:gd name="T19" fmla="*/ 269875 h 256"/>
                    <a:gd name="T20" fmla="*/ 44450 w 454"/>
                    <a:gd name="T21" fmla="*/ 315913 h 256"/>
                    <a:gd name="T22" fmla="*/ 0 w 454"/>
                    <a:gd name="T23" fmla="*/ 360363 h 256"/>
                    <a:gd name="T24" fmla="*/ 134938 w 454"/>
                    <a:gd name="T25" fmla="*/ 360363 h 256"/>
                    <a:gd name="T26" fmla="*/ 225425 w 454"/>
                    <a:gd name="T27" fmla="*/ 406400 h 256"/>
                    <a:gd name="T28" fmla="*/ 539750 w 454"/>
                    <a:gd name="T29" fmla="*/ 360363 h 256"/>
                    <a:gd name="T30" fmla="*/ 674688 w 454"/>
                    <a:gd name="T31" fmla="*/ 180975 h 256"/>
                    <a:gd name="T32" fmla="*/ 720725 w 454"/>
                    <a:gd name="T33" fmla="*/ 90488 h 256"/>
                    <a:gd name="T34" fmla="*/ 630238 w 454"/>
                    <a:gd name="T35" fmla="*/ 0 h 25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256">
                      <a:moveTo>
                        <a:pt x="397" y="0"/>
                      </a:move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98" y="114"/>
                      </a:lnTo>
                      <a:lnTo>
                        <a:pt x="198" y="142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57" y="142"/>
                      </a:lnTo>
                      <a:lnTo>
                        <a:pt x="28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142" y="256"/>
                      </a:lnTo>
                      <a:lnTo>
                        <a:pt x="340" y="227"/>
                      </a:lnTo>
                      <a:lnTo>
                        <a:pt x="425" y="114"/>
                      </a:lnTo>
                      <a:lnTo>
                        <a:pt x="454" y="57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2" name="Freeform 45"/>
                <p:cNvSpPr>
                  <a:spLocks/>
                </p:cNvSpPr>
                <p:nvPr/>
              </p:nvSpPr>
              <p:spPr bwMode="auto">
                <a:xfrm>
                  <a:off x="4014788" y="5745163"/>
                  <a:ext cx="315912" cy="360362"/>
                </a:xfrm>
                <a:custGeom>
                  <a:avLst/>
                  <a:gdLst>
                    <a:gd name="T0" fmla="*/ 225425 w 199"/>
                    <a:gd name="T1" fmla="*/ 0 h 227"/>
                    <a:gd name="T2" fmla="*/ 136525 w 199"/>
                    <a:gd name="T3" fmla="*/ 90487 h 227"/>
                    <a:gd name="T4" fmla="*/ 46037 w 199"/>
                    <a:gd name="T5" fmla="*/ 269875 h 227"/>
                    <a:gd name="T6" fmla="*/ 0 w 199"/>
                    <a:gd name="T7" fmla="*/ 315912 h 227"/>
                    <a:gd name="T8" fmla="*/ 90487 w 199"/>
                    <a:gd name="T9" fmla="*/ 360362 h 227"/>
                    <a:gd name="T10" fmla="*/ 90487 w 199"/>
                    <a:gd name="T11" fmla="*/ 315912 h 227"/>
                    <a:gd name="T12" fmla="*/ 225425 w 199"/>
                    <a:gd name="T13" fmla="*/ 269875 h 227"/>
                    <a:gd name="T14" fmla="*/ 315912 w 199"/>
                    <a:gd name="T15" fmla="*/ 134937 h 227"/>
                    <a:gd name="T16" fmla="*/ 271462 w 199"/>
                    <a:gd name="T17" fmla="*/ 134937 h 227"/>
                    <a:gd name="T18" fmla="*/ 225425 w 199"/>
                    <a:gd name="T19" fmla="*/ 0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9" h="227">
                      <a:moveTo>
                        <a:pt x="142" y="0"/>
                      </a:moveTo>
                      <a:lnTo>
                        <a:pt x="86" y="57"/>
                      </a:lnTo>
                      <a:lnTo>
                        <a:pt x="29" y="170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57" y="199"/>
                      </a:lnTo>
                      <a:lnTo>
                        <a:pt x="142" y="170"/>
                      </a:lnTo>
                      <a:lnTo>
                        <a:pt x="199" y="85"/>
                      </a:lnTo>
                      <a:lnTo>
                        <a:pt x="171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3" name="Freeform 46"/>
                <p:cNvSpPr>
                  <a:spLocks/>
                </p:cNvSpPr>
                <p:nvPr/>
              </p:nvSpPr>
              <p:spPr bwMode="auto">
                <a:xfrm>
                  <a:off x="4510088" y="5791200"/>
                  <a:ext cx="225425" cy="269875"/>
                </a:xfrm>
                <a:custGeom>
                  <a:avLst/>
                  <a:gdLst>
                    <a:gd name="T0" fmla="*/ 46038 w 142"/>
                    <a:gd name="T1" fmla="*/ 0 h 170"/>
                    <a:gd name="T2" fmla="*/ 180975 w 142"/>
                    <a:gd name="T3" fmla="*/ 44450 h 170"/>
                    <a:gd name="T4" fmla="*/ 225425 w 142"/>
                    <a:gd name="T5" fmla="*/ 269875 h 170"/>
                    <a:gd name="T6" fmla="*/ 46038 w 142"/>
                    <a:gd name="T7" fmla="*/ 223838 h 170"/>
                    <a:gd name="T8" fmla="*/ 0 w 142"/>
                    <a:gd name="T9" fmla="*/ 88900 h 170"/>
                    <a:gd name="T10" fmla="*/ 46038 w 142"/>
                    <a:gd name="T11" fmla="*/ 0 h 1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70">
                      <a:moveTo>
                        <a:pt x="29" y="0"/>
                      </a:moveTo>
                      <a:lnTo>
                        <a:pt x="114" y="28"/>
                      </a:lnTo>
                      <a:lnTo>
                        <a:pt x="142" y="170"/>
                      </a:lnTo>
                      <a:lnTo>
                        <a:pt x="29" y="141"/>
                      </a:lnTo>
                      <a:lnTo>
                        <a:pt x="0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4" name="Freeform 47"/>
                <p:cNvSpPr>
                  <a:spLocks/>
                </p:cNvSpPr>
                <p:nvPr/>
              </p:nvSpPr>
              <p:spPr bwMode="auto">
                <a:xfrm>
                  <a:off x="6130925" y="5610225"/>
                  <a:ext cx="449263" cy="630238"/>
                </a:xfrm>
                <a:custGeom>
                  <a:avLst/>
                  <a:gdLst>
                    <a:gd name="T0" fmla="*/ 314325 w 283"/>
                    <a:gd name="T1" fmla="*/ 0 h 397"/>
                    <a:gd name="T2" fmla="*/ 179388 w 283"/>
                    <a:gd name="T3" fmla="*/ 180975 h 397"/>
                    <a:gd name="T4" fmla="*/ 0 w 283"/>
                    <a:gd name="T5" fmla="*/ 225425 h 397"/>
                    <a:gd name="T6" fmla="*/ 44450 w 283"/>
                    <a:gd name="T7" fmla="*/ 269875 h 397"/>
                    <a:gd name="T8" fmla="*/ 0 w 283"/>
                    <a:gd name="T9" fmla="*/ 360363 h 397"/>
                    <a:gd name="T10" fmla="*/ 44450 w 283"/>
                    <a:gd name="T11" fmla="*/ 404813 h 397"/>
                    <a:gd name="T12" fmla="*/ 90488 w 283"/>
                    <a:gd name="T13" fmla="*/ 404813 h 397"/>
                    <a:gd name="T14" fmla="*/ 44450 w 283"/>
                    <a:gd name="T15" fmla="*/ 495300 h 397"/>
                    <a:gd name="T16" fmla="*/ 44450 w 283"/>
                    <a:gd name="T17" fmla="*/ 539750 h 397"/>
                    <a:gd name="T18" fmla="*/ 90488 w 283"/>
                    <a:gd name="T19" fmla="*/ 539750 h 397"/>
                    <a:gd name="T20" fmla="*/ 314325 w 283"/>
                    <a:gd name="T21" fmla="*/ 630238 h 397"/>
                    <a:gd name="T22" fmla="*/ 360363 w 283"/>
                    <a:gd name="T23" fmla="*/ 585788 h 397"/>
                    <a:gd name="T24" fmla="*/ 314325 w 283"/>
                    <a:gd name="T25" fmla="*/ 539750 h 397"/>
                    <a:gd name="T26" fmla="*/ 360363 w 283"/>
                    <a:gd name="T27" fmla="*/ 495300 h 397"/>
                    <a:gd name="T28" fmla="*/ 360363 w 283"/>
                    <a:gd name="T29" fmla="*/ 404813 h 397"/>
                    <a:gd name="T30" fmla="*/ 404813 w 283"/>
                    <a:gd name="T31" fmla="*/ 404813 h 397"/>
                    <a:gd name="T32" fmla="*/ 360363 w 283"/>
                    <a:gd name="T33" fmla="*/ 315913 h 397"/>
                    <a:gd name="T34" fmla="*/ 404813 w 283"/>
                    <a:gd name="T35" fmla="*/ 315913 h 397"/>
                    <a:gd name="T36" fmla="*/ 404813 w 283"/>
                    <a:gd name="T37" fmla="*/ 225425 h 397"/>
                    <a:gd name="T38" fmla="*/ 449263 w 283"/>
                    <a:gd name="T39" fmla="*/ 225425 h 397"/>
                    <a:gd name="T40" fmla="*/ 449263 w 283"/>
                    <a:gd name="T41" fmla="*/ 180975 h 397"/>
                    <a:gd name="T42" fmla="*/ 404813 w 283"/>
                    <a:gd name="T43" fmla="*/ 134938 h 397"/>
                    <a:gd name="T44" fmla="*/ 314325 w 283"/>
                    <a:gd name="T45" fmla="*/ 0 h 39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83" h="397">
                      <a:moveTo>
                        <a:pt x="198" y="0"/>
                      </a:moveTo>
                      <a:lnTo>
                        <a:pt x="113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0" y="227"/>
                      </a:lnTo>
                      <a:lnTo>
                        <a:pt x="28" y="255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28" y="340"/>
                      </a:lnTo>
                      <a:lnTo>
                        <a:pt x="57" y="340"/>
                      </a:lnTo>
                      <a:lnTo>
                        <a:pt x="198" y="397"/>
                      </a:lnTo>
                      <a:lnTo>
                        <a:pt x="227" y="369"/>
                      </a:lnTo>
                      <a:lnTo>
                        <a:pt x="198" y="340"/>
                      </a:lnTo>
                      <a:lnTo>
                        <a:pt x="227" y="312"/>
                      </a:lnTo>
                      <a:lnTo>
                        <a:pt x="227" y="255"/>
                      </a:lnTo>
                      <a:lnTo>
                        <a:pt x="255" y="255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55" y="142"/>
                      </a:lnTo>
                      <a:lnTo>
                        <a:pt x="283" y="142"/>
                      </a:lnTo>
                      <a:lnTo>
                        <a:pt x="283" y="114"/>
                      </a:lnTo>
                      <a:lnTo>
                        <a:pt x="255" y="85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5" name="Freeform 48"/>
                <p:cNvSpPr>
                  <a:spLocks/>
                </p:cNvSpPr>
                <p:nvPr/>
              </p:nvSpPr>
              <p:spPr bwMode="auto">
                <a:xfrm>
                  <a:off x="6400800" y="5026025"/>
                  <a:ext cx="404813" cy="809625"/>
                </a:xfrm>
                <a:custGeom>
                  <a:avLst/>
                  <a:gdLst>
                    <a:gd name="T0" fmla="*/ 44450 w 255"/>
                    <a:gd name="T1" fmla="*/ 584200 h 510"/>
                    <a:gd name="T2" fmla="*/ 134938 w 255"/>
                    <a:gd name="T3" fmla="*/ 719138 h 510"/>
                    <a:gd name="T4" fmla="*/ 179388 w 255"/>
                    <a:gd name="T5" fmla="*/ 765175 h 510"/>
                    <a:gd name="T6" fmla="*/ 269875 w 255"/>
                    <a:gd name="T7" fmla="*/ 809625 h 510"/>
                    <a:gd name="T8" fmla="*/ 269875 w 255"/>
                    <a:gd name="T9" fmla="*/ 719138 h 510"/>
                    <a:gd name="T10" fmla="*/ 225425 w 255"/>
                    <a:gd name="T11" fmla="*/ 630238 h 510"/>
                    <a:gd name="T12" fmla="*/ 269875 w 255"/>
                    <a:gd name="T13" fmla="*/ 495300 h 510"/>
                    <a:gd name="T14" fmla="*/ 404813 w 255"/>
                    <a:gd name="T15" fmla="*/ 495300 h 510"/>
                    <a:gd name="T16" fmla="*/ 314325 w 255"/>
                    <a:gd name="T17" fmla="*/ 404813 h 510"/>
                    <a:gd name="T18" fmla="*/ 314325 w 255"/>
                    <a:gd name="T19" fmla="*/ 269875 h 510"/>
                    <a:gd name="T20" fmla="*/ 269875 w 255"/>
                    <a:gd name="T21" fmla="*/ 223838 h 510"/>
                    <a:gd name="T22" fmla="*/ 404813 w 255"/>
                    <a:gd name="T23" fmla="*/ 134938 h 510"/>
                    <a:gd name="T24" fmla="*/ 269875 w 255"/>
                    <a:gd name="T25" fmla="*/ 0 h 510"/>
                    <a:gd name="T26" fmla="*/ 179388 w 255"/>
                    <a:gd name="T27" fmla="*/ 0 h 510"/>
                    <a:gd name="T28" fmla="*/ 134938 w 255"/>
                    <a:gd name="T29" fmla="*/ 88900 h 510"/>
                    <a:gd name="T30" fmla="*/ 179388 w 255"/>
                    <a:gd name="T31" fmla="*/ 134938 h 510"/>
                    <a:gd name="T32" fmla="*/ 134938 w 255"/>
                    <a:gd name="T33" fmla="*/ 179388 h 510"/>
                    <a:gd name="T34" fmla="*/ 179388 w 255"/>
                    <a:gd name="T35" fmla="*/ 269875 h 510"/>
                    <a:gd name="T36" fmla="*/ 0 w 255"/>
                    <a:gd name="T37" fmla="*/ 495300 h 510"/>
                    <a:gd name="T38" fmla="*/ 44450 w 255"/>
                    <a:gd name="T39" fmla="*/ 584200 h 51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5" h="510">
                      <a:moveTo>
                        <a:pt x="28" y="368"/>
                      </a:move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170" y="510"/>
                      </a:lnTo>
                      <a:lnTo>
                        <a:pt x="170" y="453"/>
                      </a:lnTo>
                      <a:lnTo>
                        <a:pt x="142" y="397"/>
                      </a:lnTo>
                      <a:lnTo>
                        <a:pt x="170" y="312"/>
                      </a:lnTo>
                      <a:lnTo>
                        <a:pt x="255" y="312"/>
                      </a:lnTo>
                      <a:lnTo>
                        <a:pt x="198" y="255"/>
                      </a:lnTo>
                      <a:lnTo>
                        <a:pt x="198" y="170"/>
                      </a:lnTo>
                      <a:lnTo>
                        <a:pt x="170" y="141"/>
                      </a:lnTo>
                      <a:lnTo>
                        <a:pt x="255" y="85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85" y="56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113" y="170"/>
                      </a:lnTo>
                      <a:lnTo>
                        <a:pt x="0" y="312"/>
                      </a:lnTo>
                      <a:lnTo>
                        <a:pt x="28" y="36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6" name="Freeform 49"/>
                <p:cNvSpPr>
                  <a:spLocks/>
                </p:cNvSpPr>
                <p:nvPr/>
              </p:nvSpPr>
              <p:spPr bwMode="auto">
                <a:xfrm>
                  <a:off x="6626225" y="5521325"/>
                  <a:ext cx="539750" cy="539750"/>
                </a:xfrm>
                <a:custGeom>
                  <a:avLst/>
                  <a:gdLst>
                    <a:gd name="T0" fmla="*/ 179388 w 340"/>
                    <a:gd name="T1" fmla="*/ 0 h 340"/>
                    <a:gd name="T2" fmla="*/ 269875 w 340"/>
                    <a:gd name="T3" fmla="*/ 44450 h 340"/>
                    <a:gd name="T4" fmla="*/ 223838 w 340"/>
                    <a:gd name="T5" fmla="*/ 134938 h 340"/>
                    <a:gd name="T6" fmla="*/ 314325 w 340"/>
                    <a:gd name="T7" fmla="*/ 134938 h 340"/>
                    <a:gd name="T8" fmla="*/ 314325 w 340"/>
                    <a:gd name="T9" fmla="*/ 44450 h 340"/>
                    <a:gd name="T10" fmla="*/ 449263 w 340"/>
                    <a:gd name="T11" fmla="*/ 88900 h 340"/>
                    <a:gd name="T12" fmla="*/ 449263 w 340"/>
                    <a:gd name="T13" fmla="*/ 179388 h 340"/>
                    <a:gd name="T14" fmla="*/ 539750 w 340"/>
                    <a:gd name="T15" fmla="*/ 358775 h 340"/>
                    <a:gd name="T16" fmla="*/ 449263 w 340"/>
                    <a:gd name="T17" fmla="*/ 449263 h 340"/>
                    <a:gd name="T18" fmla="*/ 404813 w 340"/>
                    <a:gd name="T19" fmla="*/ 539750 h 340"/>
                    <a:gd name="T20" fmla="*/ 360363 w 340"/>
                    <a:gd name="T21" fmla="*/ 493713 h 340"/>
                    <a:gd name="T22" fmla="*/ 314325 w 340"/>
                    <a:gd name="T23" fmla="*/ 493713 h 340"/>
                    <a:gd name="T24" fmla="*/ 314325 w 340"/>
                    <a:gd name="T25" fmla="*/ 449263 h 340"/>
                    <a:gd name="T26" fmla="*/ 134938 w 340"/>
                    <a:gd name="T27" fmla="*/ 449263 h 340"/>
                    <a:gd name="T28" fmla="*/ 134938 w 340"/>
                    <a:gd name="T29" fmla="*/ 358775 h 340"/>
                    <a:gd name="T30" fmla="*/ 44450 w 340"/>
                    <a:gd name="T31" fmla="*/ 314325 h 340"/>
                    <a:gd name="T32" fmla="*/ 44450 w 340"/>
                    <a:gd name="T33" fmla="*/ 223838 h 340"/>
                    <a:gd name="T34" fmla="*/ 0 w 340"/>
                    <a:gd name="T35" fmla="*/ 134938 h 340"/>
                    <a:gd name="T36" fmla="*/ 44450 w 340"/>
                    <a:gd name="T37" fmla="*/ 0 h 340"/>
                    <a:gd name="T38" fmla="*/ 179388 w 340"/>
                    <a:gd name="T39" fmla="*/ 0 h 3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40" h="340">
                      <a:moveTo>
                        <a:pt x="113" y="0"/>
                      </a:moveTo>
                      <a:lnTo>
                        <a:pt x="170" y="28"/>
                      </a:lnTo>
                      <a:lnTo>
                        <a:pt x="141" y="85"/>
                      </a:lnTo>
                      <a:lnTo>
                        <a:pt x="198" y="85"/>
                      </a:lnTo>
                      <a:lnTo>
                        <a:pt x="198" y="28"/>
                      </a:lnTo>
                      <a:lnTo>
                        <a:pt x="283" y="56"/>
                      </a:lnTo>
                      <a:lnTo>
                        <a:pt x="283" y="113"/>
                      </a:lnTo>
                      <a:lnTo>
                        <a:pt x="340" y="226"/>
                      </a:lnTo>
                      <a:lnTo>
                        <a:pt x="283" y="283"/>
                      </a:lnTo>
                      <a:lnTo>
                        <a:pt x="255" y="340"/>
                      </a:lnTo>
                      <a:lnTo>
                        <a:pt x="227" y="311"/>
                      </a:lnTo>
                      <a:lnTo>
                        <a:pt x="198" y="311"/>
                      </a:lnTo>
                      <a:lnTo>
                        <a:pt x="198" y="283"/>
                      </a:lnTo>
                      <a:lnTo>
                        <a:pt x="85" y="283"/>
                      </a:lnTo>
                      <a:lnTo>
                        <a:pt x="85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85"/>
                      </a:lnTo>
                      <a:lnTo>
                        <a:pt x="28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7" name="Freeform 50"/>
                <p:cNvSpPr>
                  <a:spLocks/>
                </p:cNvSpPr>
                <p:nvPr/>
              </p:nvSpPr>
              <p:spPr bwMode="auto">
                <a:xfrm>
                  <a:off x="8786813" y="5565775"/>
                  <a:ext cx="539750" cy="449263"/>
                </a:xfrm>
                <a:custGeom>
                  <a:avLst/>
                  <a:gdLst>
                    <a:gd name="T0" fmla="*/ 539750 w 340"/>
                    <a:gd name="T1" fmla="*/ 449263 h 283"/>
                    <a:gd name="T2" fmla="*/ 134938 w 340"/>
                    <a:gd name="T3" fmla="*/ 404813 h 283"/>
                    <a:gd name="T4" fmla="*/ 0 w 340"/>
                    <a:gd name="T5" fmla="*/ 225425 h 283"/>
                    <a:gd name="T6" fmla="*/ 44450 w 340"/>
                    <a:gd name="T7" fmla="*/ 134938 h 283"/>
                    <a:gd name="T8" fmla="*/ 0 w 340"/>
                    <a:gd name="T9" fmla="*/ 134938 h 283"/>
                    <a:gd name="T10" fmla="*/ 0 w 340"/>
                    <a:gd name="T11" fmla="*/ 44450 h 283"/>
                    <a:gd name="T12" fmla="*/ 134938 w 340"/>
                    <a:gd name="T13" fmla="*/ 0 h 283"/>
                    <a:gd name="T14" fmla="*/ 223838 w 340"/>
                    <a:gd name="T15" fmla="*/ 44450 h 283"/>
                    <a:gd name="T16" fmla="*/ 269875 w 340"/>
                    <a:gd name="T17" fmla="*/ 225425 h 283"/>
                    <a:gd name="T18" fmla="*/ 314325 w 340"/>
                    <a:gd name="T19" fmla="*/ 314325 h 283"/>
                    <a:gd name="T20" fmla="*/ 493713 w 340"/>
                    <a:gd name="T21" fmla="*/ 360363 h 283"/>
                    <a:gd name="T22" fmla="*/ 539750 w 340"/>
                    <a:gd name="T23" fmla="*/ 449263 h 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340" y="283"/>
                      </a:moveTo>
                      <a:lnTo>
                        <a:pt x="85" y="255"/>
                      </a:lnTo>
                      <a:lnTo>
                        <a:pt x="0" y="142"/>
                      </a:lnTo>
                      <a:lnTo>
                        <a:pt x="28" y="85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41" y="28"/>
                      </a:lnTo>
                      <a:lnTo>
                        <a:pt x="170" y="142"/>
                      </a:lnTo>
                      <a:lnTo>
                        <a:pt x="198" y="198"/>
                      </a:lnTo>
                      <a:lnTo>
                        <a:pt x="311" y="227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8" name="Freeform 51"/>
                <p:cNvSpPr>
                  <a:spLocks/>
                </p:cNvSpPr>
                <p:nvPr/>
              </p:nvSpPr>
              <p:spPr bwMode="auto">
                <a:xfrm>
                  <a:off x="10045700" y="5026025"/>
                  <a:ext cx="990600" cy="539750"/>
                </a:xfrm>
                <a:custGeom>
                  <a:avLst/>
                  <a:gdLst>
                    <a:gd name="T0" fmla="*/ 90488 w 624"/>
                    <a:gd name="T1" fmla="*/ 134938 h 340"/>
                    <a:gd name="T2" fmla="*/ 0 w 624"/>
                    <a:gd name="T3" fmla="*/ 179388 h 340"/>
                    <a:gd name="T4" fmla="*/ 0 w 624"/>
                    <a:gd name="T5" fmla="*/ 269875 h 340"/>
                    <a:gd name="T6" fmla="*/ 90488 w 624"/>
                    <a:gd name="T7" fmla="*/ 360363 h 340"/>
                    <a:gd name="T8" fmla="*/ 134938 w 624"/>
                    <a:gd name="T9" fmla="*/ 269875 h 340"/>
                    <a:gd name="T10" fmla="*/ 225425 w 624"/>
                    <a:gd name="T11" fmla="*/ 360363 h 340"/>
                    <a:gd name="T12" fmla="*/ 225425 w 624"/>
                    <a:gd name="T13" fmla="*/ 539750 h 340"/>
                    <a:gd name="T14" fmla="*/ 541338 w 624"/>
                    <a:gd name="T15" fmla="*/ 404813 h 340"/>
                    <a:gd name="T16" fmla="*/ 676275 w 624"/>
                    <a:gd name="T17" fmla="*/ 179388 h 340"/>
                    <a:gd name="T18" fmla="*/ 990600 w 624"/>
                    <a:gd name="T19" fmla="*/ 44450 h 340"/>
                    <a:gd name="T20" fmla="*/ 630238 w 624"/>
                    <a:gd name="T21" fmla="*/ 0 h 340"/>
                    <a:gd name="T22" fmla="*/ 404813 w 624"/>
                    <a:gd name="T23" fmla="*/ 223838 h 340"/>
                    <a:gd name="T24" fmla="*/ 90488 w 624"/>
                    <a:gd name="T25" fmla="*/ 134938 h 3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24" h="340">
                      <a:moveTo>
                        <a:pt x="57" y="85"/>
                      </a:move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227"/>
                      </a:lnTo>
                      <a:lnTo>
                        <a:pt x="85" y="170"/>
                      </a:lnTo>
                      <a:lnTo>
                        <a:pt x="142" y="227"/>
                      </a:lnTo>
                      <a:lnTo>
                        <a:pt x="142" y="340"/>
                      </a:lnTo>
                      <a:lnTo>
                        <a:pt x="341" y="255"/>
                      </a:lnTo>
                      <a:lnTo>
                        <a:pt x="426" y="113"/>
                      </a:lnTo>
                      <a:lnTo>
                        <a:pt x="624" y="28"/>
                      </a:lnTo>
                      <a:lnTo>
                        <a:pt x="397" y="0"/>
                      </a:lnTo>
                      <a:lnTo>
                        <a:pt x="255" y="141"/>
                      </a:lnTo>
                      <a:lnTo>
                        <a:pt x="57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19" name="Freeform 52"/>
                <p:cNvSpPr>
                  <a:spLocks/>
                </p:cNvSpPr>
                <p:nvPr/>
              </p:nvSpPr>
              <p:spPr bwMode="auto">
                <a:xfrm>
                  <a:off x="11396663" y="4710113"/>
                  <a:ext cx="179387" cy="225425"/>
                </a:xfrm>
                <a:custGeom>
                  <a:avLst/>
                  <a:gdLst>
                    <a:gd name="T0" fmla="*/ 179387 w 113"/>
                    <a:gd name="T1" fmla="*/ 0 h 142"/>
                    <a:gd name="T2" fmla="*/ 0 w 113"/>
                    <a:gd name="T3" fmla="*/ 134938 h 142"/>
                    <a:gd name="T4" fmla="*/ 0 w 113"/>
                    <a:gd name="T5" fmla="*/ 225425 h 142"/>
                    <a:gd name="T6" fmla="*/ 179387 w 113"/>
                    <a:gd name="T7" fmla="*/ 134938 h 142"/>
                    <a:gd name="T8" fmla="*/ 179387 w 113"/>
                    <a:gd name="T9" fmla="*/ 0 h 1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3" h="142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113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0" name="Freeform 53"/>
                <p:cNvSpPr>
                  <a:spLocks/>
                </p:cNvSpPr>
                <p:nvPr/>
              </p:nvSpPr>
              <p:spPr bwMode="auto">
                <a:xfrm>
                  <a:off x="12250738" y="3990975"/>
                  <a:ext cx="450850" cy="360363"/>
                </a:xfrm>
                <a:custGeom>
                  <a:avLst/>
                  <a:gdLst>
                    <a:gd name="T0" fmla="*/ 360363 w 284"/>
                    <a:gd name="T1" fmla="*/ 0 h 227"/>
                    <a:gd name="T2" fmla="*/ 0 w 284"/>
                    <a:gd name="T3" fmla="*/ 223838 h 227"/>
                    <a:gd name="T4" fmla="*/ 0 w 284"/>
                    <a:gd name="T5" fmla="*/ 360363 h 227"/>
                    <a:gd name="T6" fmla="*/ 360363 w 284"/>
                    <a:gd name="T7" fmla="*/ 223838 h 227"/>
                    <a:gd name="T8" fmla="*/ 450850 w 284"/>
                    <a:gd name="T9" fmla="*/ 134938 h 227"/>
                    <a:gd name="T10" fmla="*/ 360363 w 284"/>
                    <a:gd name="T11" fmla="*/ 0 h 2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84" h="227">
                      <a:moveTo>
                        <a:pt x="227" y="0"/>
                      </a:moveTo>
                      <a:lnTo>
                        <a:pt x="0" y="141"/>
                      </a:lnTo>
                      <a:lnTo>
                        <a:pt x="0" y="227"/>
                      </a:lnTo>
                      <a:lnTo>
                        <a:pt x="227" y="141"/>
                      </a:lnTo>
                      <a:lnTo>
                        <a:pt x="284" y="85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1" name="Freeform 54"/>
                <p:cNvSpPr>
                  <a:spLocks/>
                </p:cNvSpPr>
                <p:nvPr/>
              </p:nvSpPr>
              <p:spPr bwMode="auto">
                <a:xfrm>
                  <a:off x="12566650" y="2325688"/>
                  <a:ext cx="225425" cy="449262"/>
                </a:xfrm>
                <a:custGeom>
                  <a:avLst/>
                  <a:gdLst>
                    <a:gd name="T0" fmla="*/ 179388 w 142"/>
                    <a:gd name="T1" fmla="*/ 0 h 283"/>
                    <a:gd name="T2" fmla="*/ 134938 w 142"/>
                    <a:gd name="T3" fmla="*/ 225425 h 283"/>
                    <a:gd name="T4" fmla="*/ 0 w 142"/>
                    <a:gd name="T5" fmla="*/ 449262 h 283"/>
                    <a:gd name="T6" fmla="*/ 225425 w 142"/>
                    <a:gd name="T7" fmla="*/ 449262 h 28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42" h="283">
                      <a:moveTo>
                        <a:pt x="113" y="0"/>
                      </a:moveTo>
                      <a:lnTo>
                        <a:pt x="85" y="142"/>
                      </a:lnTo>
                      <a:lnTo>
                        <a:pt x="0" y="283"/>
                      </a:lnTo>
                      <a:lnTo>
                        <a:pt x="142" y="283"/>
                      </a:lnTo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2" name="Freeform 55"/>
                <p:cNvSpPr>
                  <a:spLocks/>
                </p:cNvSpPr>
                <p:nvPr/>
              </p:nvSpPr>
              <p:spPr bwMode="auto">
                <a:xfrm>
                  <a:off x="10361613" y="2551113"/>
                  <a:ext cx="1844675" cy="1844675"/>
                </a:xfrm>
                <a:custGeom>
                  <a:avLst/>
                  <a:gdLst>
                    <a:gd name="T0" fmla="*/ 44450 w 1162"/>
                    <a:gd name="T1" fmla="*/ 1484313 h 1162"/>
                    <a:gd name="T2" fmla="*/ 0 w 1162"/>
                    <a:gd name="T3" fmla="*/ 1844675 h 1162"/>
                    <a:gd name="T4" fmla="*/ 225425 w 1162"/>
                    <a:gd name="T5" fmla="*/ 1800225 h 1162"/>
                    <a:gd name="T6" fmla="*/ 360363 w 1162"/>
                    <a:gd name="T7" fmla="*/ 1439863 h 1162"/>
                    <a:gd name="T8" fmla="*/ 630238 w 1162"/>
                    <a:gd name="T9" fmla="*/ 1349375 h 1162"/>
                    <a:gd name="T10" fmla="*/ 854075 w 1162"/>
                    <a:gd name="T11" fmla="*/ 854075 h 1162"/>
                    <a:gd name="T12" fmla="*/ 1035050 w 1162"/>
                    <a:gd name="T13" fmla="*/ 763588 h 1162"/>
                    <a:gd name="T14" fmla="*/ 1035050 w 1162"/>
                    <a:gd name="T15" fmla="*/ 584200 h 1162"/>
                    <a:gd name="T16" fmla="*/ 1395413 w 1162"/>
                    <a:gd name="T17" fmla="*/ 628650 h 1162"/>
                    <a:gd name="T18" fmla="*/ 1530350 w 1162"/>
                    <a:gd name="T19" fmla="*/ 358775 h 1162"/>
                    <a:gd name="T20" fmla="*/ 1709738 w 1162"/>
                    <a:gd name="T21" fmla="*/ 358775 h 1162"/>
                    <a:gd name="T22" fmla="*/ 1844675 w 1162"/>
                    <a:gd name="T23" fmla="*/ 223838 h 1162"/>
                    <a:gd name="T24" fmla="*/ 1530350 w 1162"/>
                    <a:gd name="T25" fmla="*/ 223838 h 1162"/>
                    <a:gd name="T26" fmla="*/ 1169988 w 1162"/>
                    <a:gd name="T27" fmla="*/ 0 h 1162"/>
                    <a:gd name="T28" fmla="*/ 449263 w 1162"/>
                    <a:gd name="T29" fmla="*/ 1214438 h 1162"/>
                    <a:gd name="T30" fmla="*/ 44450 w 1162"/>
                    <a:gd name="T31" fmla="*/ 1484313 h 116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162" h="1162">
                      <a:moveTo>
                        <a:pt x="28" y="935"/>
                      </a:moveTo>
                      <a:lnTo>
                        <a:pt x="0" y="1162"/>
                      </a:lnTo>
                      <a:lnTo>
                        <a:pt x="142" y="1134"/>
                      </a:lnTo>
                      <a:lnTo>
                        <a:pt x="227" y="907"/>
                      </a:lnTo>
                      <a:lnTo>
                        <a:pt x="397" y="850"/>
                      </a:lnTo>
                      <a:lnTo>
                        <a:pt x="538" y="538"/>
                      </a:lnTo>
                      <a:lnTo>
                        <a:pt x="652" y="481"/>
                      </a:lnTo>
                      <a:lnTo>
                        <a:pt x="652" y="368"/>
                      </a:lnTo>
                      <a:lnTo>
                        <a:pt x="879" y="396"/>
                      </a:lnTo>
                      <a:lnTo>
                        <a:pt x="964" y="226"/>
                      </a:lnTo>
                      <a:lnTo>
                        <a:pt x="1077" y="226"/>
                      </a:lnTo>
                      <a:lnTo>
                        <a:pt x="1162" y="141"/>
                      </a:lnTo>
                      <a:lnTo>
                        <a:pt x="964" y="141"/>
                      </a:lnTo>
                      <a:lnTo>
                        <a:pt x="737" y="0"/>
                      </a:lnTo>
                      <a:lnTo>
                        <a:pt x="283" y="765"/>
                      </a:lnTo>
                      <a:lnTo>
                        <a:pt x="28" y="93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3" name="Freeform 56"/>
                <p:cNvSpPr>
                  <a:spLocks/>
                </p:cNvSpPr>
                <p:nvPr/>
              </p:nvSpPr>
              <p:spPr bwMode="auto">
                <a:xfrm>
                  <a:off x="9550400" y="3000375"/>
                  <a:ext cx="765175" cy="900113"/>
                </a:xfrm>
                <a:custGeom>
                  <a:avLst/>
                  <a:gdLst>
                    <a:gd name="T0" fmla="*/ 720725 w 482"/>
                    <a:gd name="T1" fmla="*/ 0 h 567"/>
                    <a:gd name="T2" fmla="*/ 585788 w 482"/>
                    <a:gd name="T3" fmla="*/ 269875 h 567"/>
                    <a:gd name="T4" fmla="*/ 360363 w 482"/>
                    <a:gd name="T5" fmla="*/ 404813 h 567"/>
                    <a:gd name="T6" fmla="*/ 315913 w 482"/>
                    <a:gd name="T7" fmla="*/ 585788 h 567"/>
                    <a:gd name="T8" fmla="*/ 0 w 482"/>
                    <a:gd name="T9" fmla="*/ 809625 h 567"/>
                    <a:gd name="T10" fmla="*/ 136525 w 482"/>
                    <a:gd name="T11" fmla="*/ 809625 h 567"/>
                    <a:gd name="T12" fmla="*/ 271463 w 482"/>
                    <a:gd name="T13" fmla="*/ 900113 h 567"/>
                    <a:gd name="T14" fmla="*/ 360363 w 482"/>
                    <a:gd name="T15" fmla="*/ 900113 h 567"/>
                    <a:gd name="T16" fmla="*/ 765175 w 482"/>
                    <a:gd name="T17" fmla="*/ 90488 h 567"/>
                    <a:gd name="T18" fmla="*/ 720725 w 482"/>
                    <a:gd name="T19" fmla="*/ 0 h 56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2" h="567">
                      <a:moveTo>
                        <a:pt x="454" y="0"/>
                      </a:moveTo>
                      <a:lnTo>
                        <a:pt x="369" y="170"/>
                      </a:lnTo>
                      <a:lnTo>
                        <a:pt x="227" y="255"/>
                      </a:lnTo>
                      <a:lnTo>
                        <a:pt x="199" y="369"/>
                      </a:lnTo>
                      <a:lnTo>
                        <a:pt x="0" y="510"/>
                      </a:lnTo>
                      <a:lnTo>
                        <a:pt x="86" y="510"/>
                      </a:lnTo>
                      <a:lnTo>
                        <a:pt x="171" y="567"/>
                      </a:lnTo>
                      <a:lnTo>
                        <a:pt x="227" y="567"/>
                      </a:lnTo>
                      <a:lnTo>
                        <a:pt x="482" y="57"/>
                      </a:lnTo>
                      <a:lnTo>
                        <a:pt x="45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4" name="Freeform 57"/>
                <p:cNvSpPr>
                  <a:spLocks/>
                </p:cNvSpPr>
                <p:nvPr/>
              </p:nvSpPr>
              <p:spPr bwMode="auto">
                <a:xfrm>
                  <a:off x="7435850" y="3314700"/>
                  <a:ext cx="630238" cy="585788"/>
                </a:xfrm>
                <a:custGeom>
                  <a:avLst/>
                  <a:gdLst>
                    <a:gd name="T0" fmla="*/ 314325 w 397"/>
                    <a:gd name="T1" fmla="*/ 0 h 369"/>
                    <a:gd name="T2" fmla="*/ 269875 w 397"/>
                    <a:gd name="T3" fmla="*/ 271463 h 369"/>
                    <a:gd name="T4" fmla="*/ 134938 w 397"/>
                    <a:gd name="T5" fmla="*/ 360363 h 369"/>
                    <a:gd name="T6" fmla="*/ 44450 w 397"/>
                    <a:gd name="T7" fmla="*/ 360363 h 369"/>
                    <a:gd name="T8" fmla="*/ 0 w 397"/>
                    <a:gd name="T9" fmla="*/ 450850 h 369"/>
                    <a:gd name="T10" fmla="*/ 179388 w 397"/>
                    <a:gd name="T11" fmla="*/ 450850 h 369"/>
                    <a:gd name="T12" fmla="*/ 179388 w 397"/>
                    <a:gd name="T13" fmla="*/ 541338 h 369"/>
                    <a:gd name="T14" fmla="*/ 225425 w 397"/>
                    <a:gd name="T15" fmla="*/ 585788 h 369"/>
                    <a:gd name="T16" fmla="*/ 314325 w 397"/>
                    <a:gd name="T17" fmla="*/ 495300 h 369"/>
                    <a:gd name="T18" fmla="*/ 269875 w 397"/>
                    <a:gd name="T19" fmla="*/ 406400 h 369"/>
                    <a:gd name="T20" fmla="*/ 360363 w 397"/>
                    <a:gd name="T21" fmla="*/ 315913 h 369"/>
                    <a:gd name="T22" fmla="*/ 495300 w 397"/>
                    <a:gd name="T23" fmla="*/ 360363 h 369"/>
                    <a:gd name="T24" fmla="*/ 585788 w 397"/>
                    <a:gd name="T25" fmla="*/ 271463 h 369"/>
                    <a:gd name="T26" fmla="*/ 630238 w 397"/>
                    <a:gd name="T27" fmla="*/ 90488 h 369"/>
                    <a:gd name="T28" fmla="*/ 314325 w 397"/>
                    <a:gd name="T29" fmla="*/ 0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369">
                      <a:moveTo>
                        <a:pt x="198" y="0"/>
                      </a:moveTo>
                      <a:lnTo>
                        <a:pt x="170" y="171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113" y="284"/>
                      </a:lnTo>
                      <a:lnTo>
                        <a:pt x="113" y="341"/>
                      </a:lnTo>
                      <a:lnTo>
                        <a:pt x="142" y="369"/>
                      </a:lnTo>
                      <a:lnTo>
                        <a:pt x="198" y="312"/>
                      </a:lnTo>
                      <a:lnTo>
                        <a:pt x="170" y="256"/>
                      </a:lnTo>
                      <a:lnTo>
                        <a:pt x="227" y="199"/>
                      </a:lnTo>
                      <a:lnTo>
                        <a:pt x="312" y="227"/>
                      </a:lnTo>
                      <a:lnTo>
                        <a:pt x="369" y="171"/>
                      </a:lnTo>
                      <a:lnTo>
                        <a:pt x="397" y="57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5" name="Freeform 58"/>
                <p:cNvSpPr>
                  <a:spLocks/>
                </p:cNvSpPr>
                <p:nvPr/>
              </p:nvSpPr>
              <p:spPr bwMode="auto">
                <a:xfrm>
                  <a:off x="6535738" y="3405188"/>
                  <a:ext cx="944562" cy="946150"/>
                </a:xfrm>
                <a:custGeom>
                  <a:avLst/>
                  <a:gdLst>
                    <a:gd name="T0" fmla="*/ 900112 w 595"/>
                    <a:gd name="T1" fmla="*/ 360363 h 596"/>
                    <a:gd name="T2" fmla="*/ 944562 w 595"/>
                    <a:gd name="T3" fmla="*/ 269875 h 596"/>
                    <a:gd name="T4" fmla="*/ 900112 w 595"/>
                    <a:gd name="T5" fmla="*/ 269875 h 596"/>
                    <a:gd name="T6" fmla="*/ 900112 w 595"/>
                    <a:gd name="T7" fmla="*/ 46038 h 596"/>
                    <a:gd name="T8" fmla="*/ 674687 w 595"/>
                    <a:gd name="T9" fmla="*/ 90488 h 596"/>
                    <a:gd name="T10" fmla="*/ 674687 w 595"/>
                    <a:gd name="T11" fmla="*/ 0 h 596"/>
                    <a:gd name="T12" fmla="*/ 585787 w 595"/>
                    <a:gd name="T13" fmla="*/ 0 h 596"/>
                    <a:gd name="T14" fmla="*/ 450850 w 595"/>
                    <a:gd name="T15" fmla="*/ 180975 h 596"/>
                    <a:gd name="T16" fmla="*/ 269875 w 595"/>
                    <a:gd name="T17" fmla="*/ 225425 h 596"/>
                    <a:gd name="T18" fmla="*/ 225425 w 595"/>
                    <a:gd name="T19" fmla="*/ 269875 h 596"/>
                    <a:gd name="T20" fmla="*/ 179387 w 595"/>
                    <a:gd name="T21" fmla="*/ 225425 h 596"/>
                    <a:gd name="T22" fmla="*/ 90487 w 595"/>
                    <a:gd name="T23" fmla="*/ 360363 h 596"/>
                    <a:gd name="T24" fmla="*/ 179387 w 595"/>
                    <a:gd name="T25" fmla="*/ 360363 h 596"/>
                    <a:gd name="T26" fmla="*/ 90487 w 595"/>
                    <a:gd name="T27" fmla="*/ 404813 h 596"/>
                    <a:gd name="T28" fmla="*/ 0 w 595"/>
                    <a:gd name="T29" fmla="*/ 539750 h 596"/>
                    <a:gd name="T30" fmla="*/ 0 w 595"/>
                    <a:gd name="T31" fmla="*/ 630238 h 596"/>
                    <a:gd name="T32" fmla="*/ 90487 w 595"/>
                    <a:gd name="T33" fmla="*/ 674688 h 596"/>
                    <a:gd name="T34" fmla="*/ 0 w 595"/>
                    <a:gd name="T35" fmla="*/ 720725 h 596"/>
                    <a:gd name="T36" fmla="*/ 0 w 595"/>
                    <a:gd name="T37" fmla="*/ 765175 h 596"/>
                    <a:gd name="T38" fmla="*/ 134937 w 595"/>
                    <a:gd name="T39" fmla="*/ 809625 h 596"/>
                    <a:gd name="T40" fmla="*/ 269875 w 595"/>
                    <a:gd name="T41" fmla="*/ 765175 h 596"/>
                    <a:gd name="T42" fmla="*/ 314325 w 595"/>
                    <a:gd name="T43" fmla="*/ 855663 h 596"/>
                    <a:gd name="T44" fmla="*/ 225425 w 595"/>
                    <a:gd name="T45" fmla="*/ 900113 h 596"/>
                    <a:gd name="T46" fmla="*/ 360362 w 595"/>
                    <a:gd name="T47" fmla="*/ 946150 h 596"/>
                    <a:gd name="T48" fmla="*/ 404812 w 595"/>
                    <a:gd name="T49" fmla="*/ 900113 h 596"/>
                    <a:gd name="T50" fmla="*/ 404812 w 595"/>
                    <a:gd name="T51" fmla="*/ 855663 h 596"/>
                    <a:gd name="T52" fmla="*/ 450850 w 595"/>
                    <a:gd name="T53" fmla="*/ 765175 h 596"/>
                    <a:gd name="T54" fmla="*/ 585787 w 595"/>
                    <a:gd name="T55" fmla="*/ 765175 h 596"/>
                    <a:gd name="T56" fmla="*/ 630237 w 595"/>
                    <a:gd name="T57" fmla="*/ 720725 h 596"/>
                    <a:gd name="T58" fmla="*/ 674687 w 595"/>
                    <a:gd name="T59" fmla="*/ 720725 h 596"/>
                    <a:gd name="T60" fmla="*/ 720725 w 595"/>
                    <a:gd name="T61" fmla="*/ 630238 h 596"/>
                    <a:gd name="T62" fmla="*/ 765175 w 595"/>
                    <a:gd name="T63" fmla="*/ 674688 h 596"/>
                    <a:gd name="T64" fmla="*/ 809625 w 595"/>
                    <a:gd name="T65" fmla="*/ 630238 h 596"/>
                    <a:gd name="T66" fmla="*/ 855662 w 595"/>
                    <a:gd name="T67" fmla="*/ 585788 h 596"/>
                    <a:gd name="T68" fmla="*/ 944562 w 595"/>
                    <a:gd name="T69" fmla="*/ 585788 h 596"/>
                    <a:gd name="T70" fmla="*/ 900112 w 595"/>
                    <a:gd name="T71" fmla="*/ 495300 h 596"/>
                    <a:gd name="T72" fmla="*/ 944562 w 595"/>
                    <a:gd name="T73" fmla="*/ 450850 h 596"/>
                    <a:gd name="T74" fmla="*/ 900112 w 595"/>
                    <a:gd name="T75" fmla="*/ 360363 h 59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5" h="596">
                      <a:moveTo>
                        <a:pt x="567" y="227"/>
                      </a:moveTo>
                      <a:lnTo>
                        <a:pt x="595" y="170"/>
                      </a:lnTo>
                      <a:lnTo>
                        <a:pt x="567" y="170"/>
                      </a:lnTo>
                      <a:lnTo>
                        <a:pt x="567" y="29"/>
                      </a:lnTo>
                      <a:lnTo>
                        <a:pt x="425" y="57"/>
                      </a:lnTo>
                      <a:lnTo>
                        <a:pt x="425" y="0"/>
                      </a:lnTo>
                      <a:lnTo>
                        <a:pt x="369" y="0"/>
                      </a:lnTo>
                      <a:lnTo>
                        <a:pt x="284" y="114"/>
                      </a:lnTo>
                      <a:lnTo>
                        <a:pt x="170" y="142"/>
                      </a:lnTo>
                      <a:lnTo>
                        <a:pt x="142" y="170"/>
                      </a:lnTo>
                      <a:lnTo>
                        <a:pt x="113" y="142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57" y="255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0" y="454"/>
                      </a:lnTo>
                      <a:lnTo>
                        <a:pt x="0" y="482"/>
                      </a:lnTo>
                      <a:lnTo>
                        <a:pt x="85" y="510"/>
                      </a:lnTo>
                      <a:lnTo>
                        <a:pt x="170" y="482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227" y="596"/>
                      </a:lnTo>
                      <a:lnTo>
                        <a:pt x="255" y="567"/>
                      </a:lnTo>
                      <a:lnTo>
                        <a:pt x="255" y="539"/>
                      </a:lnTo>
                      <a:lnTo>
                        <a:pt x="284" y="482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425" y="454"/>
                      </a:lnTo>
                      <a:lnTo>
                        <a:pt x="454" y="397"/>
                      </a:lnTo>
                      <a:lnTo>
                        <a:pt x="482" y="425"/>
                      </a:lnTo>
                      <a:lnTo>
                        <a:pt x="510" y="397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67" y="312"/>
                      </a:lnTo>
                      <a:lnTo>
                        <a:pt x="595" y="284"/>
                      </a:lnTo>
                      <a:lnTo>
                        <a:pt x="567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6" name="Freeform 59"/>
                <p:cNvSpPr>
                  <a:spLocks/>
                </p:cNvSpPr>
                <p:nvPr/>
              </p:nvSpPr>
              <p:spPr bwMode="auto">
                <a:xfrm>
                  <a:off x="6850063" y="4621213"/>
                  <a:ext cx="1350962" cy="765175"/>
                </a:xfrm>
                <a:custGeom>
                  <a:avLst/>
                  <a:gdLst>
                    <a:gd name="T0" fmla="*/ 46037 w 851"/>
                    <a:gd name="T1" fmla="*/ 0 h 482"/>
                    <a:gd name="T2" fmla="*/ 46037 w 851"/>
                    <a:gd name="T3" fmla="*/ 179388 h 482"/>
                    <a:gd name="T4" fmla="*/ 0 w 851"/>
                    <a:gd name="T5" fmla="*/ 269875 h 482"/>
                    <a:gd name="T6" fmla="*/ 180975 w 851"/>
                    <a:gd name="T7" fmla="*/ 493713 h 482"/>
                    <a:gd name="T8" fmla="*/ 180975 w 851"/>
                    <a:gd name="T9" fmla="*/ 539750 h 482"/>
                    <a:gd name="T10" fmla="*/ 360362 w 851"/>
                    <a:gd name="T11" fmla="*/ 628650 h 482"/>
                    <a:gd name="T12" fmla="*/ 360362 w 851"/>
                    <a:gd name="T13" fmla="*/ 719138 h 482"/>
                    <a:gd name="T14" fmla="*/ 585787 w 851"/>
                    <a:gd name="T15" fmla="*/ 765175 h 482"/>
                    <a:gd name="T16" fmla="*/ 765175 w 851"/>
                    <a:gd name="T17" fmla="*/ 719138 h 482"/>
                    <a:gd name="T18" fmla="*/ 811212 w 851"/>
                    <a:gd name="T19" fmla="*/ 765175 h 482"/>
                    <a:gd name="T20" fmla="*/ 900112 w 851"/>
                    <a:gd name="T21" fmla="*/ 765175 h 482"/>
                    <a:gd name="T22" fmla="*/ 990600 w 851"/>
                    <a:gd name="T23" fmla="*/ 765175 h 482"/>
                    <a:gd name="T24" fmla="*/ 1036637 w 851"/>
                    <a:gd name="T25" fmla="*/ 584200 h 482"/>
                    <a:gd name="T26" fmla="*/ 1306512 w 851"/>
                    <a:gd name="T27" fmla="*/ 404813 h 482"/>
                    <a:gd name="T28" fmla="*/ 1350962 w 851"/>
                    <a:gd name="T29" fmla="*/ 269875 h 482"/>
                    <a:gd name="T30" fmla="*/ 1260475 w 851"/>
                    <a:gd name="T31" fmla="*/ 269875 h 482"/>
                    <a:gd name="T32" fmla="*/ 1260475 w 851"/>
                    <a:gd name="T33" fmla="*/ 179388 h 482"/>
                    <a:gd name="T34" fmla="*/ 1216025 w 851"/>
                    <a:gd name="T35" fmla="*/ 134938 h 482"/>
                    <a:gd name="T36" fmla="*/ 1125537 w 851"/>
                    <a:gd name="T37" fmla="*/ 179388 h 482"/>
                    <a:gd name="T38" fmla="*/ 990600 w 851"/>
                    <a:gd name="T39" fmla="*/ 134938 h 482"/>
                    <a:gd name="T40" fmla="*/ 946150 w 851"/>
                    <a:gd name="T41" fmla="*/ 358775 h 482"/>
                    <a:gd name="T42" fmla="*/ 811212 w 851"/>
                    <a:gd name="T43" fmla="*/ 493713 h 482"/>
                    <a:gd name="T44" fmla="*/ 765175 w 851"/>
                    <a:gd name="T45" fmla="*/ 404813 h 482"/>
                    <a:gd name="T46" fmla="*/ 811212 w 851"/>
                    <a:gd name="T47" fmla="*/ 358775 h 482"/>
                    <a:gd name="T48" fmla="*/ 855662 w 851"/>
                    <a:gd name="T49" fmla="*/ 223838 h 482"/>
                    <a:gd name="T50" fmla="*/ 765175 w 851"/>
                    <a:gd name="T51" fmla="*/ 269875 h 482"/>
                    <a:gd name="T52" fmla="*/ 676275 w 851"/>
                    <a:gd name="T53" fmla="*/ 223838 h 482"/>
                    <a:gd name="T54" fmla="*/ 585787 w 851"/>
                    <a:gd name="T55" fmla="*/ 223838 h 482"/>
                    <a:gd name="T56" fmla="*/ 406400 w 851"/>
                    <a:gd name="T57" fmla="*/ 223838 h 482"/>
                    <a:gd name="T58" fmla="*/ 406400 w 851"/>
                    <a:gd name="T59" fmla="*/ 134938 h 482"/>
                    <a:gd name="T60" fmla="*/ 360362 w 851"/>
                    <a:gd name="T61" fmla="*/ 44450 h 482"/>
                    <a:gd name="T62" fmla="*/ 46037 w 851"/>
                    <a:gd name="T63" fmla="*/ 0 h 4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51" h="482">
                      <a:moveTo>
                        <a:pt x="29" y="0"/>
                      </a:move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114" y="311"/>
                      </a:lnTo>
                      <a:lnTo>
                        <a:pt x="114" y="340"/>
                      </a:lnTo>
                      <a:lnTo>
                        <a:pt x="227" y="396"/>
                      </a:lnTo>
                      <a:lnTo>
                        <a:pt x="227" y="453"/>
                      </a:lnTo>
                      <a:lnTo>
                        <a:pt x="369" y="482"/>
                      </a:lnTo>
                      <a:lnTo>
                        <a:pt x="482" y="453"/>
                      </a:lnTo>
                      <a:lnTo>
                        <a:pt x="511" y="482"/>
                      </a:lnTo>
                      <a:lnTo>
                        <a:pt x="567" y="482"/>
                      </a:lnTo>
                      <a:lnTo>
                        <a:pt x="624" y="482"/>
                      </a:lnTo>
                      <a:lnTo>
                        <a:pt x="653" y="368"/>
                      </a:lnTo>
                      <a:lnTo>
                        <a:pt x="823" y="255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766" y="85"/>
                      </a:lnTo>
                      <a:lnTo>
                        <a:pt x="709" y="113"/>
                      </a:lnTo>
                      <a:lnTo>
                        <a:pt x="624" y="85"/>
                      </a:lnTo>
                      <a:lnTo>
                        <a:pt x="596" y="226"/>
                      </a:lnTo>
                      <a:lnTo>
                        <a:pt x="511" y="311"/>
                      </a:lnTo>
                      <a:lnTo>
                        <a:pt x="482" y="255"/>
                      </a:lnTo>
                      <a:lnTo>
                        <a:pt x="511" y="226"/>
                      </a:lnTo>
                      <a:lnTo>
                        <a:pt x="539" y="141"/>
                      </a:lnTo>
                      <a:lnTo>
                        <a:pt x="482" y="170"/>
                      </a:lnTo>
                      <a:lnTo>
                        <a:pt x="426" y="141"/>
                      </a:lnTo>
                      <a:lnTo>
                        <a:pt x="369" y="141"/>
                      </a:lnTo>
                      <a:lnTo>
                        <a:pt x="256" y="141"/>
                      </a:lnTo>
                      <a:lnTo>
                        <a:pt x="256" y="85"/>
                      </a:lnTo>
                      <a:lnTo>
                        <a:pt x="227" y="2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7" name="Freeform 60"/>
                <p:cNvSpPr>
                  <a:spLocks/>
                </p:cNvSpPr>
                <p:nvPr/>
              </p:nvSpPr>
              <p:spPr bwMode="auto">
                <a:xfrm>
                  <a:off x="8470900" y="4260850"/>
                  <a:ext cx="630238" cy="719138"/>
                </a:xfrm>
                <a:custGeom>
                  <a:avLst/>
                  <a:gdLst>
                    <a:gd name="T0" fmla="*/ 225425 w 397"/>
                    <a:gd name="T1" fmla="*/ 0 h 453"/>
                    <a:gd name="T2" fmla="*/ 90488 w 397"/>
                    <a:gd name="T3" fmla="*/ 44450 h 453"/>
                    <a:gd name="T4" fmla="*/ 0 w 397"/>
                    <a:gd name="T5" fmla="*/ 269875 h 453"/>
                    <a:gd name="T6" fmla="*/ 0 w 397"/>
                    <a:gd name="T7" fmla="*/ 449263 h 453"/>
                    <a:gd name="T8" fmla="*/ 44450 w 397"/>
                    <a:gd name="T9" fmla="*/ 449263 h 453"/>
                    <a:gd name="T10" fmla="*/ 44450 w 397"/>
                    <a:gd name="T11" fmla="*/ 584200 h 453"/>
                    <a:gd name="T12" fmla="*/ 225425 w 397"/>
                    <a:gd name="T13" fmla="*/ 630238 h 453"/>
                    <a:gd name="T14" fmla="*/ 269875 w 397"/>
                    <a:gd name="T15" fmla="*/ 719138 h 453"/>
                    <a:gd name="T16" fmla="*/ 360363 w 397"/>
                    <a:gd name="T17" fmla="*/ 719138 h 453"/>
                    <a:gd name="T18" fmla="*/ 360363 w 397"/>
                    <a:gd name="T19" fmla="*/ 630238 h 453"/>
                    <a:gd name="T20" fmla="*/ 495300 w 397"/>
                    <a:gd name="T21" fmla="*/ 719138 h 453"/>
                    <a:gd name="T22" fmla="*/ 539750 w 397"/>
                    <a:gd name="T23" fmla="*/ 584200 h 453"/>
                    <a:gd name="T24" fmla="*/ 630238 w 397"/>
                    <a:gd name="T25" fmla="*/ 539750 h 453"/>
                    <a:gd name="T26" fmla="*/ 539750 w 397"/>
                    <a:gd name="T27" fmla="*/ 404813 h 453"/>
                    <a:gd name="T28" fmla="*/ 539750 w 397"/>
                    <a:gd name="T29" fmla="*/ 314325 h 453"/>
                    <a:gd name="T30" fmla="*/ 585788 w 397"/>
                    <a:gd name="T31" fmla="*/ 269875 h 453"/>
                    <a:gd name="T32" fmla="*/ 585788 w 397"/>
                    <a:gd name="T33" fmla="*/ 225425 h 453"/>
                    <a:gd name="T34" fmla="*/ 495300 w 397"/>
                    <a:gd name="T35" fmla="*/ 225425 h 453"/>
                    <a:gd name="T36" fmla="*/ 450850 w 397"/>
                    <a:gd name="T37" fmla="*/ 90488 h 453"/>
                    <a:gd name="T38" fmla="*/ 404813 w 397"/>
                    <a:gd name="T39" fmla="*/ 90488 h 453"/>
                    <a:gd name="T40" fmla="*/ 315913 w 397"/>
                    <a:gd name="T41" fmla="*/ 0 h 453"/>
                    <a:gd name="T42" fmla="*/ 269875 w 397"/>
                    <a:gd name="T43" fmla="*/ 44450 h 453"/>
                    <a:gd name="T44" fmla="*/ 225425 w 397"/>
                    <a:gd name="T45" fmla="*/ 0 h 45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453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28" y="283"/>
                      </a:lnTo>
                      <a:lnTo>
                        <a:pt x="28" y="368"/>
                      </a:lnTo>
                      <a:lnTo>
                        <a:pt x="142" y="397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312" y="453"/>
                      </a:lnTo>
                      <a:lnTo>
                        <a:pt x="340" y="368"/>
                      </a:lnTo>
                      <a:lnTo>
                        <a:pt x="397" y="340"/>
                      </a:lnTo>
                      <a:lnTo>
                        <a:pt x="340" y="255"/>
                      </a:lnTo>
                      <a:lnTo>
                        <a:pt x="340" y="198"/>
                      </a:lnTo>
                      <a:lnTo>
                        <a:pt x="369" y="170"/>
                      </a:ln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lnTo>
                        <a:pt x="255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8" name="Freeform 61"/>
                <p:cNvSpPr>
                  <a:spLocks/>
                </p:cNvSpPr>
                <p:nvPr/>
              </p:nvSpPr>
              <p:spPr bwMode="auto">
                <a:xfrm>
                  <a:off x="7931150" y="3900488"/>
                  <a:ext cx="630238" cy="630237"/>
                </a:xfrm>
                <a:custGeom>
                  <a:avLst/>
                  <a:gdLst>
                    <a:gd name="T0" fmla="*/ 630238 w 397"/>
                    <a:gd name="T1" fmla="*/ 404812 h 397"/>
                    <a:gd name="T2" fmla="*/ 449263 w 397"/>
                    <a:gd name="T3" fmla="*/ 44450 h 397"/>
                    <a:gd name="T4" fmla="*/ 360363 w 397"/>
                    <a:gd name="T5" fmla="*/ 90487 h 397"/>
                    <a:gd name="T6" fmla="*/ 269875 w 397"/>
                    <a:gd name="T7" fmla="*/ 0 h 397"/>
                    <a:gd name="T8" fmla="*/ 179388 w 397"/>
                    <a:gd name="T9" fmla="*/ 44450 h 397"/>
                    <a:gd name="T10" fmla="*/ 179388 w 397"/>
                    <a:gd name="T11" fmla="*/ 179387 h 397"/>
                    <a:gd name="T12" fmla="*/ 0 w 397"/>
                    <a:gd name="T13" fmla="*/ 314325 h 397"/>
                    <a:gd name="T14" fmla="*/ 44450 w 397"/>
                    <a:gd name="T15" fmla="*/ 360362 h 397"/>
                    <a:gd name="T16" fmla="*/ 225425 w 397"/>
                    <a:gd name="T17" fmla="*/ 314325 h 397"/>
                    <a:gd name="T18" fmla="*/ 269875 w 397"/>
                    <a:gd name="T19" fmla="*/ 269875 h 397"/>
                    <a:gd name="T20" fmla="*/ 360363 w 397"/>
                    <a:gd name="T21" fmla="*/ 450850 h 397"/>
                    <a:gd name="T22" fmla="*/ 360363 w 397"/>
                    <a:gd name="T23" fmla="*/ 539750 h 397"/>
                    <a:gd name="T24" fmla="*/ 449263 w 397"/>
                    <a:gd name="T25" fmla="*/ 585787 h 397"/>
                    <a:gd name="T26" fmla="*/ 495300 w 397"/>
                    <a:gd name="T27" fmla="*/ 585787 h 397"/>
                    <a:gd name="T28" fmla="*/ 539750 w 397"/>
                    <a:gd name="T29" fmla="*/ 630237 h 397"/>
                    <a:gd name="T30" fmla="*/ 630238 w 397"/>
                    <a:gd name="T31" fmla="*/ 404812 h 3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97" h="397">
                      <a:moveTo>
                        <a:pt x="397" y="255"/>
                      </a:moveTo>
                      <a:lnTo>
                        <a:pt x="283" y="28"/>
                      </a:lnTo>
                      <a:lnTo>
                        <a:pt x="227" y="57"/>
                      </a:lnTo>
                      <a:lnTo>
                        <a:pt x="170" y="0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0" y="198"/>
                      </a:lnTo>
                      <a:lnTo>
                        <a:pt x="28" y="227"/>
                      </a:lnTo>
                      <a:lnTo>
                        <a:pt x="142" y="198"/>
                      </a:lnTo>
                      <a:lnTo>
                        <a:pt x="170" y="170"/>
                      </a:lnTo>
                      <a:lnTo>
                        <a:pt x="227" y="284"/>
                      </a:lnTo>
                      <a:lnTo>
                        <a:pt x="227" y="340"/>
                      </a:lnTo>
                      <a:lnTo>
                        <a:pt x="283" y="369"/>
                      </a:lnTo>
                      <a:lnTo>
                        <a:pt x="312" y="369"/>
                      </a:lnTo>
                      <a:lnTo>
                        <a:pt x="340" y="397"/>
                      </a:lnTo>
                      <a:lnTo>
                        <a:pt x="397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29" name="Freeform 62"/>
                <p:cNvSpPr>
                  <a:spLocks/>
                </p:cNvSpPr>
                <p:nvPr/>
              </p:nvSpPr>
              <p:spPr bwMode="auto">
                <a:xfrm>
                  <a:off x="5500688" y="4800600"/>
                  <a:ext cx="179387" cy="269875"/>
                </a:xfrm>
                <a:custGeom>
                  <a:avLst/>
                  <a:gdLst>
                    <a:gd name="T0" fmla="*/ 0 w 113"/>
                    <a:gd name="T1" fmla="*/ 0 h 170"/>
                    <a:gd name="T2" fmla="*/ 90487 w 113"/>
                    <a:gd name="T3" fmla="*/ 44450 h 170"/>
                    <a:gd name="T4" fmla="*/ 179387 w 113"/>
                    <a:gd name="T5" fmla="*/ 134938 h 170"/>
                    <a:gd name="T6" fmla="*/ 179387 w 113"/>
                    <a:gd name="T7" fmla="*/ 269875 h 170"/>
                    <a:gd name="T8" fmla="*/ 44450 w 113"/>
                    <a:gd name="T9" fmla="*/ 269875 h 170"/>
                    <a:gd name="T10" fmla="*/ 0 w 113"/>
                    <a:gd name="T11" fmla="*/ 225425 h 170"/>
                    <a:gd name="T12" fmla="*/ 0 w 113"/>
                    <a:gd name="T13" fmla="*/ 0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57" y="28"/>
                      </a:lnTo>
                      <a:lnTo>
                        <a:pt x="113" y="85"/>
                      </a:lnTo>
                      <a:lnTo>
                        <a:pt x="113" y="170"/>
                      </a:lnTo>
                      <a:lnTo>
                        <a:pt x="28" y="170"/>
                      </a:lnTo>
                      <a:lnTo>
                        <a:pt x="0" y="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0" name="Freeform 63"/>
                <p:cNvSpPr>
                  <a:spLocks/>
                </p:cNvSpPr>
                <p:nvPr/>
              </p:nvSpPr>
              <p:spPr bwMode="auto">
                <a:xfrm>
                  <a:off x="5456238" y="4395788"/>
                  <a:ext cx="944562" cy="539750"/>
                </a:xfrm>
                <a:custGeom>
                  <a:avLst/>
                  <a:gdLst>
                    <a:gd name="T0" fmla="*/ 134937 w 595"/>
                    <a:gd name="T1" fmla="*/ 449263 h 340"/>
                    <a:gd name="T2" fmla="*/ 44450 w 595"/>
                    <a:gd name="T3" fmla="*/ 404813 h 340"/>
                    <a:gd name="T4" fmla="*/ 44450 w 595"/>
                    <a:gd name="T5" fmla="*/ 360363 h 340"/>
                    <a:gd name="T6" fmla="*/ 0 w 595"/>
                    <a:gd name="T7" fmla="*/ 269875 h 340"/>
                    <a:gd name="T8" fmla="*/ 44450 w 595"/>
                    <a:gd name="T9" fmla="*/ 134938 h 340"/>
                    <a:gd name="T10" fmla="*/ 134937 w 595"/>
                    <a:gd name="T11" fmla="*/ 90488 h 340"/>
                    <a:gd name="T12" fmla="*/ 134937 w 595"/>
                    <a:gd name="T13" fmla="*/ 44450 h 340"/>
                    <a:gd name="T14" fmla="*/ 269875 w 595"/>
                    <a:gd name="T15" fmla="*/ 134938 h 340"/>
                    <a:gd name="T16" fmla="*/ 358775 w 595"/>
                    <a:gd name="T17" fmla="*/ 90488 h 340"/>
                    <a:gd name="T18" fmla="*/ 539750 w 595"/>
                    <a:gd name="T19" fmla="*/ 90488 h 340"/>
                    <a:gd name="T20" fmla="*/ 719137 w 595"/>
                    <a:gd name="T21" fmla="*/ 134938 h 340"/>
                    <a:gd name="T22" fmla="*/ 900112 w 595"/>
                    <a:gd name="T23" fmla="*/ 90488 h 340"/>
                    <a:gd name="T24" fmla="*/ 944562 w 595"/>
                    <a:gd name="T25" fmla="*/ 0 h 340"/>
                    <a:gd name="T26" fmla="*/ 944562 w 595"/>
                    <a:gd name="T27" fmla="*/ 225425 h 340"/>
                    <a:gd name="T28" fmla="*/ 854075 w 595"/>
                    <a:gd name="T29" fmla="*/ 179388 h 340"/>
                    <a:gd name="T30" fmla="*/ 854075 w 595"/>
                    <a:gd name="T31" fmla="*/ 314325 h 340"/>
                    <a:gd name="T32" fmla="*/ 765175 w 595"/>
                    <a:gd name="T33" fmla="*/ 269875 h 340"/>
                    <a:gd name="T34" fmla="*/ 584200 w 595"/>
                    <a:gd name="T35" fmla="*/ 539750 h 340"/>
                    <a:gd name="T36" fmla="*/ 449262 w 595"/>
                    <a:gd name="T37" fmla="*/ 449263 h 340"/>
                    <a:gd name="T38" fmla="*/ 449262 w 595"/>
                    <a:gd name="T39" fmla="*/ 360363 h 340"/>
                    <a:gd name="T40" fmla="*/ 223837 w 595"/>
                    <a:gd name="T41" fmla="*/ 314325 h 340"/>
                    <a:gd name="T42" fmla="*/ 179387 w 595"/>
                    <a:gd name="T43" fmla="*/ 314325 h 340"/>
                    <a:gd name="T44" fmla="*/ 134937 w 595"/>
                    <a:gd name="T45" fmla="*/ 314325 h 340"/>
                    <a:gd name="T46" fmla="*/ 134937 w 595"/>
                    <a:gd name="T47" fmla="*/ 449263 h 3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95" h="340">
                      <a:moveTo>
                        <a:pt x="85" y="283"/>
                      </a:moveTo>
                      <a:lnTo>
                        <a:pt x="28" y="255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85" y="57"/>
                      </a:lnTo>
                      <a:lnTo>
                        <a:pt x="85" y="28"/>
                      </a:lnTo>
                      <a:lnTo>
                        <a:pt x="170" y="85"/>
                      </a:lnTo>
                      <a:lnTo>
                        <a:pt x="226" y="57"/>
                      </a:lnTo>
                      <a:lnTo>
                        <a:pt x="340" y="57"/>
                      </a:lnTo>
                      <a:lnTo>
                        <a:pt x="453" y="85"/>
                      </a:lnTo>
                      <a:lnTo>
                        <a:pt x="567" y="57"/>
                      </a:lnTo>
                      <a:lnTo>
                        <a:pt x="595" y="0"/>
                      </a:lnTo>
                      <a:lnTo>
                        <a:pt x="595" y="142"/>
                      </a:lnTo>
                      <a:lnTo>
                        <a:pt x="538" y="113"/>
                      </a:lnTo>
                      <a:lnTo>
                        <a:pt x="538" y="198"/>
                      </a:lnTo>
                      <a:lnTo>
                        <a:pt x="482" y="170"/>
                      </a:lnTo>
                      <a:lnTo>
                        <a:pt x="368" y="340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141" y="198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1" name="Freeform 64"/>
                <p:cNvSpPr>
                  <a:spLocks/>
                </p:cNvSpPr>
                <p:nvPr/>
              </p:nvSpPr>
              <p:spPr bwMode="auto">
                <a:xfrm>
                  <a:off x="5591175" y="4710113"/>
                  <a:ext cx="449263" cy="360362"/>
                </a:xfrm>
                <a:custGeom>
                  <a:avLst/>
                  <a:gdLst>
                    <a:gd name="T0" fmla="*/ 88900 w 283"/>
                    <a:gd name="T1" fmla="*/ 360362 h 227"/>
                    <a:gd name="T2" fmla="*/ 88900 w 283"/>
                    <a:gd name="T3" fmla="*/ 225425 h 227"/>
                    <a:gd name="T4" fmla="*/ 0 w 283"/>
                    <a:gd name="T5" fmla="*/ 134937 h 227"/>
                    <a:gd name="T6" fmla="*/ 0 w 283"/>
                    <a:gd name="T7" fmla="*/ 0 h 227"/>
                    <a:gd name="T8" fmla="*/ 88900 w 283"/>
                    <a:gd name="T9" fmla="*/ 0 h 227"/>
                    <a:gd name="T10" fmla="*/ 314325 w 283"/>
                    <a:gd name="T11" fmla="*/ 46037 h 227"/>
                    <a:gd name="T12" fmla="*/ 314325 w 283"/>
                    <a:gd name="T13" fmla="*/ 134937 h 227"/>
                    <a:gd name="T14" fmla="*/ 449263 w 283"/>
                    <a:gd name="T15" fmla="*/ 225425 h 227"/>
                    <a:gd name="T16" fmla="*/ 404813 w 283"/>
                    <a:gd name="T17" fmla="*/ 269875 h 227"/>
                    <a:gd name="T18" fmla="*/ 269875 w 283"/>
                    <a:gd name="T19" fmla="*/ 315912 h 227"/>
                    <a:gd name="T20" fmla="*/ 223838 w 283"/>
                    <a:gd name="T21" fmla="*/ 360362 h 227"/>
                    <a:gd name="T22" fmla="*/ 88900 w 283"/>
                    <a:gd name="T23" fmla="*/ 360362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3" h="227">
                      <a:moveTo>
                        <a:pt x="56" y="227"/>
                      </a:move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170" y="199"/>
                      </a:lnTo>
                      <a:lnTo>
                        <a:pt x="141" y="227"/>
                      </a:lnTo>
                      <a:lnTo>
                        <a:pt x="56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2" name="Freeform 65"/>
                <p:cNvSpPr>
                  <a:spLocks/>
                </p:cNvSpPr>
                <p:nvPr/>
              </p:nvSpPr>
              <p:spPr bwMode="auto">
                <a:xfrm>
                  <a:off x="5410200" y="4935538"/>
                  <a:ext cx="630238" cy="585787"/>
                </a:xfrm>
                <a:custGeom>
                  <a:avLst/>
                  <a:gdLst>
                    <a:gd name="T0" fmla="*/ 630238 w 397"/>
                    <a:gd name="T1" fmla="*/ 0 h 369"/>
                    <a:gd name="T2" fmla="*/ 541338 w 397"/>
                    <a:gd name="T3" fmla="*/ 179387 h 369"/>
                    <a:gd name="T4" fmla="*/ 630238 w 397"/>
                    <a:gd name="T5" fmla="*/ 269875 h 369"/>
                    <a:gd name="T6" fmla="*/ 630238 w 397"/>
                    <a:gd name="T7" fmla="*/ 314325 h 369"/>
                    <a:gd name="T8" fmla="*/ 585788 w 397"/>
                    <a:gd name="T9" fmla="*/ 360362 h 369"/>
                    <a:gd name="T10" fmla="*/ 630238 w 397"/>
                    <a:gd name="T11" fmla="*/ 404812 h 369"/>
                    <a:gd name="T12" fmla="*/ 495300 w 397"/>
                    <a:gd name="T13" fmla="*/ 450850 h 369"/>
                    <a:gd name="T14" fmla="*/ 450850 w 397"/>
                    <a:gd name="T15" fmla="*/ 539750 h 369"/>
                    <a:gd name="T16" fmla="*/ 360363 w 397"/>
                    <a:gd name="T17" fmla="*/ 495300 h 369"/>
                    <a:gd name="T18" fmla="*/ 315913 w 397"/>
                    <a:gd name="T19" fmla="*/ 539750 h 369"/>
                    <a:gd name="T20" fmla="*/ 269875 w 397"/>
                    <a:gd name="T21" fmla="*/ 539750 h 369"/>
                    <a:gd name="T22" fmla="*/ 225425 w 397"/>
                    <a:gd name="T23" fmla="*/ 450850 h 369"/>
                    <a:gd name="T24" fmla="*/ 180975 w 397"/>
                    <a:gd name="T25" fmla="*/ 450850 h 369"/>
                    <a:gd name="T26" fmla="*/ 180975 w 397"/>
                    <a:gd name="T27" fmla="*/ 495300 h 369"/>
                    <a:gd name="T28" fmla="*/ 90488 w 397"/>
                    <a:gd name="T29" fmla="*/ 585787 h 369"/>
                    <a:gd name="T30" fmla="*/ 46038 w 397"/>
                    <a:gd name="T31" fmla="*/ 539750 h 369"/>
                    <a:gd name="T32" fmla="*/ 46038 w 397"/>
                    <a:gd name="T33" fmla="*/ 450850 h 369"/>
                    <a:gd name="T34" fmla="*/ 0 w 397"/>
                    <a:gd name="T35" fmla="*/ 450850 h 369"/>
                    <a:gd name="T36" fmla="*/ 0 w 397"/>
                    <a:gd name="T37" fmla="*/ 404812 h 369"/>
                    <a:gd name="T38" fmla="*/ 0 w 397"/>
                    <a:gd name="T39" fmla="*/ 269875 h 369"/>
                    <a:gd name="T40" fmla="*/ 0 w 397"/>
                    <a:gd name="T41" fmla="*/ 225425 h 369"/>
                    <a:gd name="T42" fmla="*/ 46038 w 397"/>
                    <a:gd name="T43" fmla="*/ 225425 h 369"/>
                    <a:gd name="T44" fmla="*/ 46038 w 397"/>
                    <a:gd name="T45" fmla="*/ 134937 h 369"/>
                    <a:gd name="T46" fmla="*/ 90488 w 397"/>
                    <a:gd name="T47" fmla="*/ 90487 h 369"/>
                    <a:gd name="T48" fmla="*/ 134938 w 397"/>
                    <a:gd name="T49" fmla="*/ 134937 h 369"/>
                    <a:gd name="T50" fmla="*/ 404813 w 397"/>
                    <a:gd name="T51" fmla="*/ 134937 h 369"/>
                    <a:gd name="T52" fmla="*/ 450850 w 397"/>
                    <a:gd name="T53" fmla="*/ 90487 h 369"/>
                    <a:gd name="T54" fmla="*/ 585788 w 397"/>
                    <a:gd name="T55" fmla="*/ 44450 h 369"/>
                    <a:gd name="T56" fmla="*/ 630238 w 397"/>
                    <a:gd name="T57" fmla="*/ 0 h 36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97" h="369">
                      <a:moveTo>
                        <a:pt x="397" y="0"/>
                      </a:moveTo>
                      <a:lnTo>
                        <a:pt x="341" y="113"/>
                      </a:lnTo>
                      <a:lnTo>
                        <a:pt x="397" y="170"/>
                      </a:lnTo>
                      <a:lnTo>
                        <a:pt x="397" y="198"/>
                      </a:lnTo>
                      <a:lnTo>
                        <a:pt x="369" y="227"/>
                      </a:lnTo>
                      <a:lnTo>
                        <a:pt x="397" y="255"/>
                      </a:lnTo>
                      <a:lnTo>
                        <a:pt x="312" y="284"/>
                      </a:lnTo>
                      <a:lnTo>
                        <a:pt x="284" y="340"/>
                      </a:lnTo>
                      <a:lnTo>
                        <a:pt x="227" y="312"/>
                      </a:lnTo>
                      <a:lnTo>
                        <a:pt x="199" y="340"/>
                      </a:lnTo>
                      <a:lnTo>
                        <a:pt x="170" y="340"/>
                      </a:lnTo>
                      <a:lnTo>
                        <a:pt x="142" y="284"/>
                      </a:lnTo>
                      <a:lnTo>
                        <a:pt x="114" y="284"/>
                      </a:lnTo>
                      <a:lnTo>
                        <a:pt x="114" y="312"/>
                      </a:lnTo>
                      <a:lnTo>
                        <a:pt x="57" y="369"/>
                      </a:lnTo>
                      <a:lnTo>
                        <a:pt x="29" y="340"/>
                      </a:lnTo>
                      <a:lnTo>
                        <a:pt x="29" y="284"/>
                      </a:lnTo>
                      <a:lnTo>
                        <a:pt x="0" y="284"/>
                      </a:lnTo>
                      <a:lnTo>
                        <a:pt x="0" y="255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29" y="142"/>
                      </a:lnTo>
                      <a:lnTo>
                        <a:pt x="29" y="85"/>
                      </a:lnTo>
                      <a:lnTo>
                        <a:pt x="57" y="57"/>
                      </a:lnTo>
                      <a:lnTo>
                        <a:pt x="85" y="85"/>
                      </a:lnTo>
                      <a:lnTo>
                        <a:pt x="255" y="85"/>
                      </a:lnTo>
                      <a:lnTo>
                        <a:pt x="284" y="57"/>
                      </a:lnTo>
                      <a:lnTo>
                        <a:pt x="369" y="28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3" name="Freeform 66"/>
                <p:cNvSpPr>
                  <a:spLocks/>
                </p:cNvSpPr>
                <p:nvPr/>
              </p:nvSpPr>
              <p:spPr bwMode="auto">
                <a:xfrm>
                  <a:off x="5365750" y="4935538"/>
                  <a:ext cx="809625" cy="900112"/>
                </a:xfrm>
                <a:custGeom>
                  <a:avLst/>
                  <a:gdLst>
                    <a:gd name="T0" fmla="*/ 44450 w 510"/>
                    <a:gd name="T1" fmla="*/ 450850 h 567"/>
                    <a:gd name="T2" fmla="*/ 90488 w 510"/>
                    <a:gd name="T3" fmla="*/ 450850 h 567"/>
                    <a:gd name="T4" fmla="*/ 90488 w 510"/>
                    <a:gd name="T5" fmla="*/ 539750 h 567"/>
                    <a:gd name="T6" fmla="*/ 134938 w 510"/>
                    <a:gd name="T7" fmla="*/ 585787 h 567"/>
                    <a:gd name="T8" fmla="*/ 225425 w 510"/>
                    <a:gd name="T9" fmla="*/ 495300 h 567"/>
                    <a:gd name="T10" fmla="*/ 225425 w 510"/>
                    <a:gd name="T11" fmla="*/ 450850 h 567"/>
                    <a:gd name="T12" fmla="*/ 269875 w 510"/>
                    <a:gd name="T13" fmla="*/ 450850 h 567"/>
                    <a:gd name="T14" fmla="*/ 314325 w 510"/>
                    <a:gd name="T15" fmla="*/ 539750 h 567"/>
                    <a:gd name="T16" fmla="*/ 360363 w 510"/>
                    <a:gd name="T17" fmla="*/ 539750 h 567"/>
                    <a:gd name="T18" fmla="*/ 404813 w 510"/>
                    <a:gd name="T19" fmla="*/ 495300 h 567"/>
                    <a:gd name="T20" fmla="*/ 495300 w 510"/>
                    <a:gd name="T21" fmla="*/ 539750 h 567"/>
                    <a:gd name="T22" fmla="*/ 539750 w 510"/>
                    <a:gd name="T23" fmla="*/ 450850 h 567"/>
                    <a:gd name="T24" fmla="*/ 674688 w 510"/>
                    <a:gd name="T25" fmla="*/ 404812 h 567"/>
                    <a:gd name="T26" fmla="*/ 630238 w 510"/>
                    <a:gd name="T27" fmla="*/ 360362 h 567"/>
                    <a:gd name="T28" fmla="*/ 674688 w 510"/>
                    <a:gd name="T29" fmla="*/ 314325 h 567"/>
                    <a:gd name="T30" fmla="*/ 674688 w 510"/>
                    <a:gd name="T31" fmla="*/ 269875 h 567"/>
                    <a:gd name="T32" fmla="*/ 585788 w 510"/>
                    <a:gd name="T33" fmla="*/ 179387 h 567"/>
                    <a:gd name="T34" fmla="*/ 674688 w 510"/>
                    <a:gd name="T35" fmla="*/ 0 h 567"/>
                    <a:gd name="T36" fmla="*/ 765175 w 510"/>
                    <a:gd name="T37" fmla="*/ 179387 h 567"/>
                    <a:gd name="T38" fmla="*/ 765175 w 510"/>
                    <a:gd name="T39" fmla="*/ 225425 h 567"/>
                    <a:gd name="T40" fmla="*/ 765175 w 510"/>
                    <a:gd name="T41" fmla="*/ 450850 h 567"/>
                    <a:gd name="T42" fmla="*/ 809625 w 510"/>
                    <a:gd name="T43" fmla="*/ 539750 h 567"/>
                    <a:gd name="T44" fmla="*/ 765175 w 510"/>
                    <a:gd name="T45" fmla="*/ 674687 h 567"/>
                    <a:gd name="T46" fmla="*/ 765175 w 510"/>
                    <a:gd name="T47" fmla="*/ 765175 h 567"/>
                    <a:gd name="T48" fmla="*/ 809625 w 510"/>
                    <a:gd name="T49" fmla="*/ 809625 h 567"/>
                    <a:gd name="T50" fmla="*/ 765175 w 510"/>
                    <a:gd name="T51" fmla="*/ 900112 h 567"/>
                    <a:gd name="T52" fmla="*/ 674688 w 510"/>
                    <a:gd name="T53" fmla="*/ 855662 h 567"/>
                    <a:gd name="T54" fmla="*/ 539750 w 510"/>
                    <a:gd name="T55" fmla="*/ 720725 h 567"/>
                    <a:gd name="T56" fmla="*/ 404813 w 510"/>
                    <a:gd name="T57" fmla="*/ 630237 h 567"/>
                    <a:gd name="T58" fmla="*/ 360363 w 510"/>
                    <a:gd name="T59" fmla="*/ 720725 h 567"/>
                    <a:gd name="T60" fmla="*/ 269875 w 510"/>
                    <a:gd name="T61" fmla="*/ 765175 h 567"/>
                    <a:gd name="T62" fmla="*/ 134938 w 510"/>
                    <a:gd name="T63" fmla="*/ 720725 h 567"/>
                    <a:gd name="T64" fmla="*/ 134938 w 510"/>
                    <a:gd name="T65" fmla="*/ 855662 h 567"/>
                    <a:gd name="T66" fmla="*/ 44450 w 510"/>
                    <a:gd name="T67" fmla="*/ 809625 h 567"/>
                    <a:gd name="T68" fmla="*/ 0 w 510"/>
                    <a:gd name="T69" fmla="*/ 674687 h 567"/>
                    <a:gd name="T70" fmla="*/ 44450 w 510"/>
                    <a:gd name="T71" fmla="*/ 450850 h 56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510" h="567">
                      <a:moveTo>
                        <a:pt x="28" y="284"/>
                      </a:move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85" y="369"/>
                      </a:lnTo>
                      <a:lnTo>
                        <a:pt x="142" y="312"/>
                      </a:lnTo>
                      <a:lnTo>
                        <a:pt x="142" y="284"/>
                      </a:lnTo>
                      <a:lnTo>
                        <a:pt x="170" y="284"/>
                      </a:lnTo>
                      <a:lnTo>
                        <a:pt x="198" y="340"/>
                      </a:lnTo>
                      <a:lnTo>
                        <a:pt x="227" y="340"/>
                      </a:lnTo>
                      <a:lnTo>
                        <a:pt x="255" y="312"/>
                      </a:lnTo>
                      <a:lnTo>
                        <a:pt x="312" y="340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397" y="227"/>
                      </a:lnTo>
                      <a:lnTo>
                        <a:pt x="425" y="198"/>
                      </a:lnTo>
                      <a:lnTo>
                        <a:pt x="425" y="170"/>
                      </a:lnTo>
                      <a:lnTo>
                        <a:pt x="369" y="113"/>
                      </a:lnTo>
                      <a:lnTo>
                        <a:pt x="425" y="0"/>
                      </a:lnTo>
                      <a:lnTo>
                        <a:pt x="482" y="113"/>
                      </a:lnTo>
                      <a:lnTo>
                        <a:pt x="482" y="142"/>
                      </a:lnTo>
                      <a:lnTo>
                        <a:pt x="482" y="284"/>
                      </a:lnTo>
                      <a:lnTo>
                        <a:pt x="510" y="340"/>
                      </a:lnTo>
                      <a:lnTo>
                        <a:pt x="482" y="425"/>
                      </a:lnTo>
                      <a:lnTo>
                        <a:pt x="482" y="482"/>
                      </a:lnTo>
                      <a:lnTo>
                        <a:pt x="510" y="510"/>
                      </a:lnTo>
                      <a:lnTo>
                        <a:pt x="482" y="567"/>
                      </a:lnTo>
                      <a:lnTo>
                        <a:pt x="425" y="539"/>
                      </a:lnTo>
                      <a:lnTo>
                        <a:pt x="340" y="454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85" y="454"/>
                      </a:lnTo>
                      <a:lnTo>
                        <a:pt x="85" y="539"/>
                      </a:lnTo>
                      <a:lnTo>
                        <a:pt x="28" y="510"/>
                      </a:lnTo>
                      <a:lnTo>
                        <a:pt x="0" y="425"/>
                      </a:lnTo>
                      <a:lnTo>
                        <a:pt x="28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4" name="Freeform 67"/>
                <p:cNvSpPr>
                  <a:spLocks/>
                </p:cNvSpPr>
                <p:nvPr/>
              </p:nvSpPr>
              <p:spPr bwMode="auto">
                <a:xfrm>
                  <a:off x="5365750" y="5565775"/>
                  <a:ext cx="765175" cy="539750"/>
                </a:xfrm>
                <a:custGeom>
                  <a:avLst/>
                  <a:gdLst>
                    <a:gd name="T0" fmla="*/ 134938 w 482"/>
                    <a:gd name="T1" fmla="*/ 225425 h 340"/>
                    <a:gd name="T2" fmla="*/ 134938 w 482"/>
                    <a:gd name="T3" fmla="*/ 90488 h 340"/>
                    <a:gd name="T4" fmla="*/ 269875 w 482"/>
                    <a:gd name="T5" fmla="*/ 134938 h 340"/>
                    <a:gd name="T6" fmla="*/ 360363 w 482"/>
                    <a:gd name="T7" fmla="*/ 90488 h 340"/>
                    <a:gd name="T8" fmla="*/ 404813 w 482"/>
                    <a:gd name="T9" fmla="*/ 0 h 340"/>
                    <a:gd name="T10" fmla="*/ 539750 w 482"/>
                    <a:gd name="T11" fmla="*/ 90488 h 340"/>
                    <a:gd name="T12" fmla="*/ 674688 w 482"/>
                    <a:gd name="T13" fmla="*/ 225425 h 340"/>
                    <a:gd name="T14" fmla="*/ 765175 w 482"/>
                    <a:gd name="T15" fmla="*/ 269875 h 340"/>
                    <a:gd name="T16" fmla="*/ 539750 w 482"/>
                    <a:gd name="T17" fmla="*/ 360363 h 340"/>
                    <a:gd name="T18" fmla="*/ 495300 w 482"/>
                    <a:gd name="T19" fmla="*/ 404813 h 340"/>
                    <a:gd name="T20" fmla="*/ 495300 w 482"/>
                    <a:gd name="T21" fmla="*/ 495300 h 340"/>
                    <a:gd name="T22" fmla="*/ 449263 w 482"/>
                    <a:gd name="T23" fmla="*/ 539750 h 340"/>
                    <a:gd name="T24" fmla="*/ 404813 w 482"/>
                    <a:gd name="T25" fmla="*/ 495300 h 340"/>
                    <a:gd name="T26" fmla="*/ 269875 w 482"/>
                    <a:gd name="T27" fmla="*/ 495300 h 340"/>
                    <a:gd name="T28" fmla="*/ 225425 w 482"/>
                    <a:gd name="T29" fmla="*/ 449263 h 340"/>
                    <a:gd name="T30" fmla="*/ 179388 w 482"/>
                    <a:gd name="T31" fmla="*/ 539750 h 340"/>
                    <a:gd name="T32" fmla="*/ 90488 w 482"/>
                    <a:gd name="T33" fmla="*/ 539750 h 340"/>
                    <a:gd name="T34" fmla="*/ 134938 w 482"/>
                    <a:gd name="T35" fmla="*/ 495300 h 340"/>
                    <a:gd name="T36" fmla="*/ 44450 w 482"/>
                    <a:gd name="T37" fmla="*/ 404813 h 340"/>
                    <a:gd name="T38" fmla="*/ 0 w 482"/>
                    <a:gd name="T39" fmla="*/ 404813 h 340"/>
                    <a:gd name="T40" fmla="*/ 44450 w 482"/>
                    <a:gd name="T41" fmla="*/ 314325 h 340"/>
                    <a:gd name="T42" fmla="*/ 44450 w 482"/>
                    <a:gd name="T43" fmla="*/ 269875 h 340"/>
                    <a:gd name="T44" fmla="*/ 134938 w 482"/>
                    <a:gd name="T45" fmla="*/ 225425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82" h="340">
                      <a:moveTo>
                        <a:pt x="85" y="142"/>
                      </a:moveTo>
                      <a:lnTo>
                        <a:pt x="85" y="57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0"/>
                      </a:lnTo>
                      <a:lnTo>
                        <a:pt x="340" y="57"/>
                      </a:lnTo>
                      <a:lnTo>
                        <a:pt x="425" y="142"/>
                      </a:lnTo>
                      <a:lnTo>
                        <a:pt x="482" y="170"/>
                      </a:lnTo>
                      <a:lnTo>
                        <a:pt x="340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283" y="340"/>
                      </a:lnTo>
                      <a:lnTo>
                        <a:pt x="255" y="312"/>
                      </a:lnTo>
                      <a:lnTo>
                        <a:pt x="170" y="312"/>
                      </a:lnTo>
                      <a:lnTo>
                        <a:pt x="142" y="283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85" y="312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28" y="198"/>
                      </a:lnTo>
                      <a:lnTo>
                        <a:pt x="28" y="170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5" name="Freeform 68"/>
                <p:cNvSpPr>
                  <a:spLocks/>
                </p:cNvSpPr>
                <p:nvPr/>
              </p:nvSpPr>
              <p:spPr bwMode="auto">
                <a:xfrm>
                  <a:off x="5545138" y="5835650"/>
                  <a:ext cx="676275" cy="585788"/>
                </a:xfrm>
                <a:custGeom>
                  <a:avLst/>
                  <a:gdLst>
                    <a:gd name="T0" fmla="*/ 585788 w 426"/>
                    <a:gd name="T1" fmla="*/ 0 h 369"/>
                    <a:gd name="T2" fmla="*/ 360363 w 426"/>
                    <a:gd name="T3" fmla="*/ 90488 h 369"/>
                    <a:gd name="T4" fmla="*/ 315913 w 426"/>
                    <a:gd name="T5" fmla="*/ 134938 h 369"/>
                    <a:gd name="T6" fmla="*/ 315913 w 426"/>
                    <a:gd name="T7" fmla="*/ 225425 h 369"/>
                    <a:gd name="T8" fmla="*/ 269875 w 426"/>
                    <a:gd name="T9" fmla="*/ 269875 h 369"/>
                    <a:gd name="T10" fmla="*/ 225425 w 426"/>
                    <a:gd name="T11" fmla="*/ 225425 h 369"/>
                    <a:gd name="T12" fmla="*/ 90488 w 426"/>
                    <a:gd name="T13" fmla="*/ 225425 h 369"/>
                    <a:gd name="T14" fmla="*/ 46038 w 426"/>
                    <a:gd name="T15" fmla="*/ 179388 h 369"/>
                    <a:gd name="T16" fmla="*/ 0 w 426"/>
                    <a:gd name="T17" fmla="*/ 269875 h 369"/>
                    <a:gd name="T18" fmla="*/ 0 w 426"/>
                    <a:gd name="T19" fmla="*/ 360363 h 369"/>
                    <a:gd name="T20" fmla="*/ 46038 w 426"/>
                    <a:gd name="T21" fmla="*/ 360363 h 369"/>
                    <a:gd name="T22" fmla="*/ 0 w 426"/>
                    <a:gd name="T23" fmla="*/ 495300 h 369"/>
                    <a:gd name="T24" fmla="*/ 134938 w 426"/>
                    <a:gd name="T25" fmla="*/ 539750 h 369"/>
                    <a:gd name="T26" fmla="*/ 315913 w 426"/>
                    <a:gd name="T27" fmla="*/ 495300 h 369"/>
                    <a:gd name="T28" fmla="*/ 495300 w 426"/>
                    <a:gd name="T29" fmla="*/ 585788 h 369"/>
                    <a:gd name="T30" fmla="*/ 585788 w 426"/>
                    <a:gd name="T31" fmla="*/ 539750 h 369"/>
                    <a:gd name="T32" fmla="*/ 585788 w 426"/>
                    <a:gd name="T33" fmla="*/ 360363 h 369"/>
                    <a:gd name="T34" fmla="*/ 676275 w 426"/>
                    <a:gd name="T35" fmla="*/ 314325 h 369"/>
                    <a:gd name="T36" fmla="*/ 630238 w 426"/>
                    <a:gd name="T37" fmla="*/ 314325 h 369"/>
                    <a:gd name="T38" fmla="*/ 630238 w 426"/>
                    <a:gd name="T39" fmla="*/ 269875 h 369"/>
                    <a:gd name="T40" fmla="*/ 676275 w 426"/>
                    <a:gd name="T41" fmla="*/ 179388 h 369"/>
                    <a:gd name="T42" fmla="*/ 630238 w 426"/>
                    <a:gd name="T43" fmla="*/ 179388 h 369"/>
                    <a:gd name="T44" fmla="*/ 585788 w 426"/>
                    <a:gd name="T45" fmla="*/ 134938 h 369"/>
                    <a:gd name="T46" fmla="*/ 630238 w 426"/>
                    <a:gd name="T47" fmla="*/ 44450 h 369"/>
                    <a:gd name="T48" fmla="*/ 585788 w 426"/>
                    <a:gd name="T49" fmla="*/ 0 h 36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6" h="369">
                      <a:moveTo>
                        <a:pt x="369" y="0"/>
                      </a:moveTo>
                      <a:lnTo>
                        <a:pt x="227" y="57"/>
                      </a:lnTo>
                      <a:lnTo>
                        <a:pt x="199" y="85"/>
                      </a:lnTo>
                      <a:lnTo>
                        <a:pt x="199" y="142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9" y="227"/>
                      </a:lnTo>
                      <a:lnTo>
                        <a:pt x="0" y="312"/>
                      </a:lnTo>
                      <a:lnTo>
                        <a:pt x="85" y="340"/>
                      </a:lnTo>
                      <a:lnTo>
                        <a:pt x="199" y="312"/>
                      </a:lnTo>
                      <a:lnTo>
                        <a:pt x="312" y="369"/>
                      </a:lnTo>
                      <a:lnTo>
                        <a:pt x="369" y="340"/>
                      </a:lnTo>
                      <a:lnTo>
                        <a:pt x="369" y="227"/>
                      </a:lnTo>
                      <a:lnTo>
                        <a:pt x="426" y="198"/>
                      </a:lnTo>
                      <a:lnTo>
                        <a:pt x="397" y="198"/>
                      </a:lnTo>
                      <a:lnTo>
                        <a:pt x="397" y="170"/>
                      </a:lnTo>
                      <a:lnTo>
                        <a:pt x="426" y="113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397" y="28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6" name="Freeform 69"/>
                <p:cNvSpPr>
                  <a:spLocks/>
                </p:cNvSpPr>
                <p:nvPr/>
              </p:nvSpPr>
              <p:spPr bwMode="auto">
                <a:xfrm>
                  <a:off x="6130925" y="5791200"/>
                  <a:ext cx="630238" cy="674688"/>
                </a:xfrm>
                <a:custGeom>
                  <a:avLst/>
                  <a:gdLst>
                    <a:gd name="T0" fmla="*/ 630238 w 397"/>
                    <a:gd name="T1" fmla="*/ 88900 h 425"/>
                    <a:gd name="T2" fmla="*/ 630238 w 397"/>
                    <a:gd name="T3" fmla="*/ 179388 h 425"/>
                    <a:gd name="T4" fmla="*/ 584200 w 397"/>
                    <a:gd name="T5" fmla="*/ 179388 h 425"/>
                    <a:gd name="T6" fmla="*/ 630238 w 397"/>
                    <a:gd name="T7" fmla="*/ 314325 h 425"/>
                    <a:gd name="T8" fmla="*/ 539750 w 397"/>
                    <a:gd name="T9" fmla="*/ 495300 h 425"/>
                    <a:gd name="T10" fmla="*/ 314325 w 397"/>
                    <a:gd name="T11" fmla="*/ 674688 h 425"/>
                    <a:gd name="T12" fmla="*/ 269875 w 397"/>
                    <a:gd name="T13" fmla="*/ 674688 h 425"/>
                    <a:gd name="T14" fmla="*/ 225425 w 397"/>
                    <a:gd name="T15" fmla="*/ 630238 h 425"/>
                    <a:gd name="T16" fmla="*/ 134938 w 397"/>
                    <a:gd name="T17" fmla="*/ 584200 h 425"/>
                    <a:gd name="T18" fmla="*/ 0 w 397"/>
                    <a:gd name="T19" fmla="*/ 584200 h 425"/>
                    <a:gd name="T20" fmla="*/ 0 w 397"/>
                    <a:gd name="T21" fmla="*/ 404813 h 425"/>
                    <a:gd name="T22" fmla="*/ 90488 w 397"/>
                    <a:gd name="T23" fmla="*/ 358775 h 425"/>
                    <a:gd name="T24" fmla="*/ 314325 w 397"/>
                    <a:gd name="T25" fmla="*/ 449263 h 425"/>
                    <a:gd name="T26" fmla="*/ 360363 w 397"/>
                    <a:gd name="T27" fmla="*/ 404813 h 425"/>
                    <a:gd name="T28" fmla="*/ 314325 w 397"/>
                    <a:gd name="T29" fmla="*/ 358775 h 425"/>
                    <a:gd name="T30" fmla="*/ 360363 w 397"/>
                    <a:gd name="T31" fmla="*/ 314325 h 425"/>
                    <a:gd name="T32" fmla="*/ 360363 w 397"/>
                    <a:gd name="T33" fmla="*/ 223838 h 425"/>
                    <a:gd name="T34" fmla="*/ 404813 w 397"/>
                    <a:gd name="T35" fmla="*/ 223838 h 425"/>
                    <a:gd name="T36" fmla="*/ 360363 w 397"/>
                    <a:gd name="T37" fmla="*/ 134938 h 425"/>
                    <a:gd name="T38" fmla="*/ 404813 w 397"/>
                    <a:gd name="T39" fmla="*/ 134938 h 425"/>
                    <a:gd name="T40" fmla="*/ 404813 w 397"/>
                    <a:gd name="T41" fmla="*/ 44450 h 425"/>
                    <a:gd name="T42" fmla="*/ 449263 w 397"/>
                    <a:gd name="T43" fmla="*/ 44450 h 425"/>
                    <a:gd name="T44" fmla="*/ 449263 w 397"/>
                    <a:gd name="T45" fmla="*/ 0 h 425"/>
                    <a:gd name="T46" fmla="*/ 630238 w 397"/>
                    <a:gd name="T47" fmla="*/ 88900 h 4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7" h="425">
                      <a:moveTo>
                        <a:pt x="397" y="56"/>
                      </a:moveTo>
                      <a:lnTo>
                        <a:pt x="397" y="113"/>
                      </a:lnTo>
                      <a:lnTo>
                        <a:pt x="368" y="113"/>
                      </a:lnTo>
                      <a:lnTo>
                        <a:pt x="397" y="198"/>
                      </a:lnTo>
                      <a:lnTo>
                        <a:pt x="340" y="312"/>
                      </a:lnTo>
                      <a:lnTo>
                        <a:pt x="198" y="425"/>
                      </a:lnTo>
                      <a:lnTo>
                        <a:pt x="170" y="425"/>
                      </a:lnTo>
                      <a:lnTo>
                        <a:pt x="142" y="397"/>
                      </a:lnTo>
                      <a:lnTo>
                        <a:pt x="85" y="368"/>
                      </a:lnTo>
                      <a:lnTo>
                        <a:pt x="0" y="368"/>
                      </a:lnTo>
                      <a:lnTo>
                        <a:pt x="0" y="255"/>
                      </a:lnTo>
                      <a:lnTo>
                        <a:pt x="57" y="226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198" y="226"/>
                      </a:lnTo>
                      <a:lnTo>
                        <a:pt x="227" y="198"/>
                      </a:lnTo>
                      <a:lnTo>
                        <a:pt x="227" y="141"/>
                      </a:lnTo>
                      <a:lnTo>
                        <a:pt x="255" y="141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55" y="28"/>
                      </a:lnTo>
                      <a:lnTo>
                        <a:pt x="283" y="28"/>
                      </a:lnTo>
                      <a:lnTo>
                        <a:pt x="283" y="0"/>
                      </a:lnTo>
                      <a:lnTo>
                        <a:pt x="39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7" name="Freeform 70"/>
                <p:cNvSpPr>
                  <a:spLocks/>
                </p:cNvSpPr>
                <p:nvPr/>
              </p:nvSpPr>
              <p:spPr bwMode="auto">
                <a:xfrm>
                  <a:off x="3114675" y="5386388"/>
                  <a:ext cx="541338" cy="314325"/>
                </a:xfrm>
                <a:custGeom>
                  <a:avLst/>
                  <a:gdLst>
                    <a:gd name="T0" fmla="*/ 0 w 341"/>
                    <a:gd name="T1" fmla="*/ 44450 h 198"/>
                    <a:gd name="T2" fmla="*/ 180975 w 341"/>
                    <a:gd name="T3" fmla="*/ 0 h 198"/>
                    <a:gd name="T4" fmla="*/ 541338 w 341"/>
                    <a:gd name="T5" fmla="*/ 179388 h 198"/>
                    <a:gd name="T6" fmla="*/ 495300 w 341"/>
                    <a:gd name="T7" fmla="*/ 269875 h 198"/>
                    <a:gd name="T8" fmla="*/ 450850 w 341"/>
                    <a:gd name="T9" fmla="*/ 269875 h 198"/>
                    <a:gd name="T10" fmla="*/ 450850 w 341"/>
                    <a:gd name="T11" fmla="*/ 223838 h 198"/>
                    <a:gd name="T12" fmla="*/ 360363 w 341"/>
                    <a:gd name="T13" fmla="*/ 179388 h 198"/>
                    <a:gd name="T14" fmla="*/ 315913 w 341"/>
                    <a:gd name="T15" fmla="*/ 223838 h 198"/>
                    <a:gd name="T16" fmla="*/ 271463 w 341"/>
                    <a:gd name="T17" fmla="*/ 314325 h 198"/>
                    <a:gd name="T18" fmla="*/ 225425 w 341"/>
                    <a:gd name="T19" fmla="*/ 179388 h 198"/>
                    <a:gd name="T20" fmla="*/ 136525 w 341"/>
                    <a:gd name="T21" fmla="*/ 179388 h 198"/>
                    <a:gd name="T22" fmla="*/ 136525 w 341"/>
                    <a:gd name="T23" fmla="*/ 134938 h 198"/>
                    <a:gd name="T24" fmla="*/ 0 w 341"/>
                    <a:gd name="T25" fmla="*/ 44450 h 1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1" h="198">
                      <a:moveTo>
                        <a:pt x="0" y="28"/>
                      </a:moveTo>
                      <a:lnTo>
                        <a:pt x="114" y="0"/>
                      </a:lnTo>
                      <a:lnTo>
                        <a:pt x="341" y="113"/>
                      </a:lnTo>
                      <a:lnTo>
                        <a:pt x="312" y="170"/>
                      </a:lnTo>
                      <a:lnTo>
                        <a:pt x="284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199" y="141"/>
                      </a:lnTo>
                      <a:lnTo>
                        <a:pt x="171" y="198"/>
                      </a:lnTo>
                      <a:lnTo>
                        <a:pt x="142" y="113"/>
                      </a:lnTo>
                      <a:lnTo>
                        <a:pt x="86" y="113"/>
                      </a:lnTo>
                      <a:lnTo>
                        <a:pt x="86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8" name="Freeform 71"/>
                <p:cNvSpPr>
                  <a:spLocks/>
                </p:cNvSpPr>
                <p:nvPr/>
              </p:nvSpPr>
              <p:spPr bwMode="auto">
                <a:xfrm>
                  <a:off x="3025775" y="6105525"/>
                  <a:ext cx="495300" cy="360363"/>
                </a:xfrm>
                <a:custGeom>
                  <a:avLst/>
                  <a:gdLst>
                    <a:gd name="T0" fmla="*/ 314325 w 312"/>
                    <a:gd name="T1" fmla="*/ 360363 h 227"/>
                    <a:gd name="T2" fmla="*/ 179388 w 312"/>
                    <a:gd name="T3" fmla="*/ 225425 h 227"/>
                    <a:gd name="T4" fmla="*/ 0 w 312"/>
                    <a:gd name="T5" fmla="*/ 134938 h 227"/>
                    <a:gd name="T6" fmla="*/ 269875 w 312"/>
                    <a:gd name="T7" fmla="*/ 180975 h 227"/>
                    <a:gd name="T8" fmla="*/ 314325 w 312"/>
                    <a:gd name="T9" fmla="*/ 90488 h 227"/>
                    <a:gd name="T10" fmla="*/ 404813 w 312"/>
                    <a:gd name="T11" fmla="*/ 0 h 227"/>
                    <a:gd name="T12" fmla="*/ 495300 w 312"/>
                    <a:gd name="T13" fmla="*/ 0 h 227"/>
                    <a:gd name="T14" fmla="*/ 449263 w 312"/>
                    <a:gd name="T15" fmla="*/ 134938 h 227"/>
                    <a:gd name="T16" fmla="*/ 449263 w 312"/>
                    <a:gd name="T17" fmla="*/ 315913 h 227"/>
                    <a:gd name="T18" fmla="*/ 404813 w 312"/>
                    <a:gd name="T19" fmla="*/ 360363 h 227"/>
                    <a:gd name="T20" fmla="*/ 314325 w 312"/>
                    <a:gd name="T21" fmla="*/ 360363 h 2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12" h="227">
                      <a:moveTo>
                        <a:pt x="198" y="227"/>
                      </a:moveTo>
                      <a:lnTo>
                        <a:pt x="113" y="142"/>
                      </a:lnTo>
                      <a:lnTo>
                        <a:pt x="0" y="85"/>
                      </a:lnTo>
                      <a:lnTo>
                        <a:pt x="170" y="114"/>
                      </a:lnTo>
                      <a:lnTo>
                        <a:pt x="198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3" y="85"/>
                      </a:lnTo>
                      <a:lnTo>
                        <a:pt x="283" y="199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39" name="Freeform 72"/>
                <p:cNvSpPr>
                  <a:spLocks/>
                </p:cNvSpPr>
                <p:nvPr/>
              </p:nvSpPr>
              <p:spPr bwMode="auto">
                <a:xfrm>
                  <a:off x="3025775" y="5880100"/>
                  <a:ext cx="404813" cy="406400"/>
                </a:xfrm>
                <a:custGeom>
                  <a:avLst/>
                  <a:gdLst>
                    <a:gd name="T0" fmla="*/ 0 w 255"/>
                    <a:gd name="T1" fmla="*/ 360363 h 256"/>
                    <a:gd name="T2" fmla="*/ 88900 w 255"/>
                    <a:gd name="T3" fmla="*/ 225425 h 256"/>
                    <a:gd name="T4" fmla="*/ 88900 w 255"/>
                    <a:gd name="T5" fmla="*/ 134938 h 256"/>
                    <a:gd name="T6" fmla="*/ 179388 w 255"/>
                    <a:gd name="T7" fmla="*/ 90488 h 256"/>
                    <a:gd name="T8" fmla="*/ 225425 w 255"/>
                    <a:gd name="T9" fmla="*/ 0 h 256"/>
                    <a:gd name="T10" fmla="*/ 314325 w 255"/>
                    <a:gd name="T11" fmla="*/ 0 h 256"/>
                    <a:gd name="T12" fmla="*/ 314325 w 255"/>
                    <a:gd name="T13" fmla="*/ 46038 h 256"/>
                    <a:gd name="T14" fmla="*/ 404813 w 255"/>
                    <a:gd name="T15" fmla="*/ 90488 h 256"/>
                    <a:gd name="T16" fmla="*/ 360363 w 255"/>
                    <a:gd name="T17" fmla="*/ 134938 h 256"/>
                    <a:gd name="T18" fmla="*/ 404813 w 255"/>
                    <a:gd name="T19" fmla="*/ 225425 h 256"/>
                    <a:gd name="T20" fmla="*/ 314325 w 255"/>
                    <a:gd name="T21" fmla="*/ 315913 h 256"/>
                    <a:gd name="T22" fmla="*/ 269875 w 255"/>
                    <a:gd name="T23" fmla="*/ 406400 h 256"/>
                    <a:gd name="T24" fmla="*/ 0 w 255"/>
                    <a:gd name="T25" fmla="*/ 360363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55" h="256">
                      <a:moveTo>
                        <a:pt x="0" y="227"/>
                      </a:moveTo>
                      <a:lnTo>
                        <a:pt x="56" y="142"/>
                      </a:lnTo>
                      <a:lnTo>
                        <a:pt x="56" y="85"/>
                      </a:lnTo>
                      <a:lnTo>
                        <a:pt x="113" y="57"/>
                      </a:lnTo>
                      <a:lnTo>
                        <a:pt x="142" y="0"/>
                      </a:lnTo>
                      <a:lnTo>
                        <a:pt x="198" y="0"/>
                      </a:lnTo>
                      <a:lnTo>
                        <a:pt x="198" y="29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255" y="142"/>
                      </a:lnTo>
                      <a:lnTo>
                        <a:pt x="198" y="199"/>
                      </a:lnTo>
                      <a:lnTo>
                        <a:pt x="170" y="256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0" name="Freeform 73"/>
                <p:cNvSpPr>
                  <a:spLocks/>
                </p:cNvSpPr>
                <p:nvPr/>
              </p:nvSpPr>
              <p:spPr bwMode="auto">
                <a:xfrm>
                  <a:off x="3295650" y="6826250"/>
                  <a:ext cx="404813" cy="449263"/>
                </a:xfrm>
                <a:custGeom>
                  <a:avLst/>
                  <a:gdLst>
                    <a:gd name="T0" fmla="*/ 404813 w 255"/>
                    <a:gd name="T1" fmla="*/ 269875 h 283"/>
                    <a:gd name="T2" fmla="*/ 134938 w 255"/>
                    <a:gd name="T3" fmla="*/ 449263 h 283"/>
                    <a:gd name="T4" fmla="*/ 44450 w 255"/>
                    <a:gd name="T5" fmla="*/ 269875 h 283"/>
                    <a:gd name="T6" fmla="*/ 0 w 255"/>
                    <a:gd name="T7" fmla="*/ 134938 h 283"/>
                    <a:gd name="T8" fmla="*/ 90488 w 255"/>
                    <a:gd name="T9" fmla="*/ 88900 h 283"/>
                    <a:gd name="T10" fmla="*/ 179388 w 255"/>
                    <a:gd name="T11" fmla="*/ 0 h 283"/>
                    <a:gd name="T12" fmla="*/ 314325 w 255"/>
                    <a:gd name="T13" fmla="*/ 88900 h 283"/>
                    <a:gd name="T14" fmla="*/ 314325 w 255"/>
                    <a:gd name="T15" fmla="*/ 179388 h 283"/>
                    <a:gd name="T16" fmla="*/ 404813 w 255"/>
                    <a:gd name="T17" fmla="*/ 269875 h 2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83">
                      <a:moveTo>
                        <a:pt x="255" y="170"/>
                      </a:moveTo>
                      <a:lnTo>
                        <a:pt x="85" y="283"/>
                      </a:lnTo>
                      <a:lnTo>
                        <a:pt x="28" y="170"/>
                      </a:ln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198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1" name="Freeform 74"/>
                <p:cNvSpPr>
                  <a:spLocks/>
                </p:cNvSpPr>
                <p:nvPr/>
              </p:nvSpPr>
              <p:spPr bwMode="auto">
                <a:xfrm>
                  <a:off x="2979738" y="6330950"/>
                  <a:ext cx="360362" cy="269875"/>
                </a:xfrm>
                <a:custGeom>
                  <a:avLst/>
                  <a:gdLst>
                    <a:gd name="T0" fmla="*/ 225425 w 227"/>
                    <a:gd name="T1" fmla="*/ 0 h 170"/>
                    <a:gd name="T2" fmla="*/ 90487 w 227"/>
                    <a:gd name="T3" fmla="*/ 44450 h 170"/>
                    <a:gd name="T4" fmla="*/ 90487 w 227"/>
                    <a:gd name="T5" fmla="*/ 134938 h 170"/>
                    <a:gd name="T6" fmla="*/ 0 w 227"/>
                    <a:gd name="T7" fmla="*/ 179388 h 170"/>
                    <a:gd name="T8" fmla="*/ 0 w 227"/>
                    <a:gd name="T9" fmla="*/ 269875 h 170"/>
                    <a:gd name="T10" fmla="*/ 90487 w 227"/>
                    <a:gd name="T11" fmla="*/ 225425 h 170"/>
                    <a:gd name="T12" fmla="*/ 134937 w 227"/>
                    <a:gd name="T13" fmla="*/ 179388 h 170"/>
                    <a:gd name="T14" fmla="*/ 225425 w 227"/>
                    <a:gd name="T15" fmla="*/ 225425 h 170"/>
                    <a:gd name="T16" fmla="*/ 271462 w 227"/>
                    <a:gd name="T17" fmla="*/ 179388 h 170"/>
                    <a:gd name="T18" fmla="*/ 315912 w 227"/>
                    <a:gd name="T19" fmla="*/ 225425 h 170"/>
                    <a:gd name="T20" fmla="*/ 360362 w 227"/>
                    <a:gd name="T21" fmla="*/ 134938 h 170"/>
                    <a:gd name="T22" fmla="*/ 225425 w 227"/>
                    <a:gd name="T23" fmla="*/ 0 h 17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170">
                      <a:moveTo>
                        <a:pt x="142" y="0"/>
                      </a:moveTo>
                      <a:lnTo>
                        <a:pt x="57" y="28"/>
                      </a:lnTo>
                      <a:lnTo>
                        <a:pt x="57" y="85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42"/>
                      </a:lnTo>
                      <a:lnTo>
                        <a:pt x="85" y="113"/>
                      </a:lnTo>
                      <a:lnTo>
                        <a:pt x="142" y="142"/>
                      </a:lnTo>
                      <a:lnTo>
                        <a:pt x="171" y="113"/>
                      </a:lnTo>
                      <a:lnTo>
                        <a:pt x="199" y="142"/>
                      </a:lnTo>
                      <a:lnTo>
                        <a:pt x="227" y="85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2" name="Freeform 75"/>
                <p:cNvSpPr>
                  <a:spLocks/>
                </p:cNvSpPr>
                <p:nvPr/>
              </p:nvSpPr>
              <p:spPr bwMode="auto">
                <a:xfrm>
                  <a:off x="2935288" y="6240463"/>
                  <a:ext cx="269875" cy="269875"/>
                </a:xfrm>
                <a:custGeom>
                  <a:avLst/>
                  <a:gdLst>
                    <a:gd name="T0" fmla="*/ 44450 w 170"/>
                    <a:gd name="T1" fmla="*/ 269875 h 170"/>
                    <a:gd name="T2" fmla="*/ 0 w 170"/>
                    <a:gd name="T3" fmla="*/ 134938 h 170"/>
                    <a:gd name="T4" fmla="*/ 90488 w 170"/>
                    <a:gd name="T5" fmla="*/ 0 h 170"/>
                    <a:gd name="T6" fmla="*/ 269875 w 170"/>
                    <a:gd name="T7" fmla="*/ 90488 h 170"/>
                    <a:gd name="T8" fmla="*/ 134938 w 170"/>
                    <a:gd name="T9" fmla="*/ 134938 h 170"/>
                    <a:gd name="T10" fmla="*/ 134938 w 170"/>
                    <a:gd name="T11" fmla="*/ 225425 h 170"/>
                    <a:gd name="T12" fmla="*/ 44450 w 170"/>
                    <a:gd name="T13" fmla="*/ 269875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70">
                      <a:moveTo>
                        <a:pt x="28" y="170"/>
                      </a:moveTo>
                      <a:lnTo>
                        <a:pt x="0" y="85"/>
                      </a:lnTo>
                      <a:lnTo>
                        <a:pt x="57" y="0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28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3" name="Freeform 76"/>
                <p:cNvSpPr>
                  <a:spLocks/>
                </p:cNvSpPr>
                <p:nvPr/>
              </p:nvSpPr>
              <p:spPr bwMode="auto">
                <a:xfrm>
                  <a:off x="2305050" y="6015038"/>
                  <a:ext cx="450850" cy="630237"/>
                </a:xfrm>
                <a:custGeom>
                  <a:avLst/>
                  <a:gdLst>
                    <a:gd name="T0" fmla="*/ 0 w 284"/>
                    <a:gd name="T1" fmla="*/ 46037 h 397"/>
                    <a:gd name="T2" fmla="*/ 90488 w 284"/>
                    <a:gd name="T3" fmla="*/ 0 h 397"/>
                    <a:gd name="T4" fmla="*/ 180975 w 284"/>
                    <a:gd name="T5" fmla="*/ 46037 h 397"/>
                    <a:gd name="T6" fmla="*/ 315913 w 284"/>
                    <a:gd name="T7" fmla="*/ 46037 h 397"/>
                    <a:gd name="T8" fmla="*/ 360363 w 284"/>
                    <a:gd name="T9" fmla="*/ 46037 h 397"/>
                    <a:gd name="T10" fmla="*/ 404813 w 284"/>
                    <a:gd name="T11" fmla="*/ 90487 h 397"/>
                    <a:gd name="T12" fmla="*/ 450850 w 284"/>
                    <a:gd name="T13" fmla="*/ 90487 h 397"/>
                    <a:gd name="T14" fmla="*/ 450850 w 284"/>
                    <a:gd name="T15" fmla="*/ 271462 h 397"/>
                    <a:gd name="T16" fmla="*/ 404813 w 284"/>
                    <a:gd name="T17" fmla="*/ 271462 h 397"/>
                    <a:gd name="T18" fmla="*/ 360363 w 284"/>
                    <a:gd name="T19" fmla="*/ 450850 h 397"/>
                    <a:gd name="T20" fmla="*/ 360363 w 284"/>
                    <a:gd name="T21" fmla="*/ 541337 h 397"/>
                    <a:gd name="T22" fmla="*/ 315913 w 284"/>
                    <a:gd name="T23" fmla="*/ 630237 h 397"/>
                    <a:gd name="T24" fmla="*/ 269875 w 284"/>
                    <a:gd name="T25" fmla="*/ 450850 h 397"/>
                    <a:gd name="T26" fmla="*/ 180975 w 284"/>
                    <a:gd name="T27" fmla="*/ 495300 h 397"/>
                    <a:gd name="T28" fmla="*/ 46038 w 284"/>
                    <a:gd name="T29" fmla="*/ 450850 h 397"/>
                    <a:gd name="T30" fmla="*/ 46038 w 284"/>
                    <a:gd name="T31" fmla="*/ 360362 h 397"/>
                    <a:gd name="T32" fmla="*/ 90488 w 284"/>
                    <a:gd name="T33" fmla="*/ 315912 h 397"/>
                    <a:gd name="T34" fmla="*/ 0 w 284"/>
                    <a:gd name="T35" fmla="*/ 46037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84" h="397">
                      <a:moveTo>
                        <a:pt x="0" y="29"/>
                      </a:move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99" y="29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171"/>
                      </a:lnTo>
                      <a:lnTo>
                        <a:pt x="255" y="171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99" y="397"/>
                      </a:lnTo>
                      <a:lnTo>
                        <a:pt x="170" y="284"/>
                      </a:lnTo>
                      <a:lnTo>
                        <a:pt x="114" y="312"/>
                      </a:lnTo>
                      <a:lnTo>
                        <a:pt x="29" y="284"/>
                      </a:lnTo>
                      <a:lnTo>
                        <a:pt x="29" y="227"/>
                      </a:lnTo>
                      <a:lnTo>
                        <a:pt x="57" y="19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4" name="Freeform 77"/>
                <p:cNvSpPr>
                  <a:spLocks/>
                </p:cNvSpPr>
                <p:nvPr/>
              </p:nvSpPr>
              <p:spPr bwMode="auto">
                <a:xfrm>
                  <a:off x="2665413" y="6105525"/>
                  <a:ext cx="360362" cy="495300"/>
                </a:xfrm>
                <a:custGeom>
                  <a:avLst/>
                  <a:gdLst>
                    <a:gd name="T0" fmla="*/ 90487 w 227"/>
                    <a:gd name="T1" fmla="*/ 0 h 312"/>
                    <a:gd name="T2" fmla="*/ 225425 w 227"/>
                    <a:gd name="T3" fmla="*/ 134938 h 312"/>
                    <a:gd name="T4" fmla="*/ 269875 w 227"/>
                    <a:gd name="T5" fmla="*/ 90488 h 312"/>
                    <a:gd name="T6" fmla="*/ 360362 w 227"/>
                    <a:gd name="T7" fmla="*/ 134938 h 312"/>
                    <a:gd name="T8" fmla="*/ 269875 w 227"/>
                    <a:gd name="T9" fmla="*/ 269875 h 312"/>
                    <a:gd name="T10" fmla="*/ 314325 w 227"/>
                    <a:gd name="T11" fmla="*/ 404813 h 312"/>
                    <a:gd name="T12" fmla="*/ 314325 w 227"/>
                    <a:gd name="T13" fmla="*/ 495300 h 312"/>
                    <a:gd name="T14" fmla="*/ 269875 w 227"/>
                    <a:gd name="T15" fmla="*/ 360363 h 312"/>
                    <a:gd name="T16" fmla="*/ 179387 w 227"/>
                    <a:gd name="T17" fmla="*/ 360363 h 312"/>
                    <a:gd name="T18" fmla="*/ 134937 w 227"/>
                    <a:gd name="T19" fmla="*/ 404813 h 312"/>
                    <a:gd name="T20" fmla="*/ 0 w 227"/>
                    <a:gd name="T21" fmla="*/ 360363 h 312"/>
                    <a:gd name="T22" fmla="*/ 44450 w 227"/>
                    <a:gd name="T23" fmla="*/ 180975 h 312"/>
                    <a:gd name="T24" fmla="*/ 90487 w 227"/>
                    <a:gd name="T25" fmla="*/ 180975 h 312"/>
                    <a:gd name="T26" fmla="*/ 90487 w 227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27" h="312">
                      <a:moveTo>
                        <a:pt x="57" y="0"/>
                      </a:move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227" y="85"/>
                      </a:lnTo>
                      <a:lnTo>
                        <a:pt x="170" y="170"/>
                      </a:lnTo>
                      <a:lnTo>
                        <a:pt x="198" y="255"/>
                      </a:lnTo>
                      <a:lnTo>
                        <a:pt x="198" y="312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227"/>
                      </a:lnTo>
                      <a:lnTo>
                        <a:pt x="28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5" name="Freeform 78"/>
                <p:cNvSpPr>
                  <a:spLocks/>
                </p:cNvSpPr>
                <p:nvPr/>
              </p:nvSpPr>
              <p:spPr bwMode="auto">
                <a:xfrm>
                  <a:off x="2395538" y="5791200"/>
                  <a:ext cx="225425" cy="269875"/>
                </a:xfrm>
                <a:custGeom>
                  <a:avLst/>
                  <a:gdLst>
                    <a:gd name="T0" fmla="*/ 0 w 142"/>
                    <a:gd name="T1" fmla="*/ 223838 h 170"/>
                    <a:gd name="T2" fmla="*/ 134938 w 142"/>
                    <a:gd name="T3" fmla="*/ 134938 h 170"/>
                    <a:gd name="T4" fmla="*/ 179388 w 142"/>
                    <a:gd name="T5" fmla="*/ 0 h 170"/>
                    <a:gd name="T6" fmla="*/ 225425 w 142"/>
                    <a:gd name="T7" fmla="*/ 179388 h 170"/>
                    <a:gd name="T8" fmla="*/ 225425 w 142"/>
                    <a:gd name="T9" fmla="*/ 269875 h 170"/>
                    <a:gd name="T10" fmla="*/ 90488 w 142"/>
                    <a:gd name="T11" fmla="*/ 269875 h 170"/>
                    <a:gd name="T12" fmla="*/ 0 w 142"/>
                    <a:gd name="T13" fmla="*/ 22383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141"/>
                      </a:moveTo>
                      <a:lnTo>
                        <a:pt x="85" y="85"/>
                      </a:lnTo>
                      <a:lnTo>
                        <a:pt x="113" y="0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57" y="170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6" name="Freeform 79"/>
                <p:cNvSpPr>
                  <a:spLocks/>
                </p:cNvSpPr>
                <p:nvPr/>
              </p:nvSpPr>
              <p:spPr bwMode="auto">
                <a:xfrm>
                  <a:off x="2755900" y="5835650"/>
                  <a:ext cx="449263" cy="404813"/>
                </a:xfrm>
                <a:custGeom>
                  <a:avLst/>
                  <a:gdLst>
                    <a:gd name="T0" fmla="*/ 0 w 283"/>
                    <a:gd name="T1" fmla="*/ 269875 h 255"/>
                    <a:gd name="T2" fmla="*/ 0 w 283"/>
                    <a:gd name="T3" fmla="*/ 179388 h 255"/>
                    <a:gd name="T4" fmla="*/ 134938 w 283"/>
                    <a:gd name="T5" fmla="*/ 179388 h 255"/>
                    <a:gd name="T6" fmla="*/ 223838 w 283"/>
                    <a:gd name="T7" fmla="*/ 0 h 255"/>
                    <a:gd name="T8" fmla="*/ 314325 w 283"/>
                    <a:gd name="T9" fmla="*/ 0 h 255"/>
                    <a:gd name="T10" fmla="*/ 404813 w 283"/>
                    <a:gd name="T11" fmla="*/ 44450 h 255"/>
                    <a:gd name="T12" fmla="*/ 449263 w 283"/>
                    <a:gd name="T13" fmla="*/ 134938 h 255"/>
                    <a:gd name="T14" fmla="*/ 358775 w 283"/>
                    <a:gd name="T15" fmla="*/ 179388 h 255"/>
                    <a:gd name="T16" fmla="*/ 358775 w 283"/>
                    <a:gd name="T17" fmla="*/ 269875 h 255"/>
                    <a:gd name="T18" fmla="*/ 269875 w 283"/>
                    <a:gd name="T19" fmla="*/ 404813 h 255"/>
                    <a:gd name="T20" fmla="*/ 179388 w 283"/>
                    <a:gd name="T21" fmla="*/ 360363 h 255"/>
                    <a:gd name="T22" fmla="*/ 134938 w 283"/>
                    <a:gd name="T23" fmla="*/ 404813 h 255"/>
                    <a:gd name="T24" fmla="*/ 0 w 283"/>
                    <a:gd name="T25" fmla="*/ 269875 h 2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3" h="255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85" y="113"/>
                      </a:lnTo>
                      <a:lnTo>
                        <a:pt x="141" y="0"/>
                      </a:lnTo>
                      <a:lnTo>
                        <a:pt x="198" y="0"/>
                      </a:lnTo>
                      <a:lnTo>
                        <a:pt x="255" y="28"/>
                      </a:lnTo>
                      <a:lnTo>
                        <a:pt x="283" y="85"/>
                      </a:lnTo>
                      <a:lnTo>
                        <a:pt x="226" y="113"/>
                      </a:lnTo>
                      <a:lnTo>
                        <a:pt x="226" y="170"/>
                      </a:lnTo>
                      <a:lnTo>
                        <a:pt x="170" y="255"/>
                      </a:lnTo>
                      <a:lnTo>
                        <a:pt x="113" y="227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7" name="Freeform 80"/>
                <p:cNvSpPr>
                  <a:spLocks/>
                </p:cNvSpPr>
                <p:nvPr/>
              </p:nvSpPr>
              <p:spPr bwMode="auto">
                <a:xfrm>
                  <a:off x="2979738" y="5565775"/>
                  <a:ext cx="406400" cy="404813"/>
                </a:xfrm>
                <a:custGeom>
                  <a:avLst/>
                  <a:gdLst>
                    <a:gd name="T0" fmla="*/ 406400 w 256"/>
                    <a:gd name="T1" fmla="*/ 134938 h 255"/>
                    <a:gd name="T2" fmla="*/ 360363 w 256"/>
                    <a:gd name="T3" fmla="*/ 269875 h 255"/>
                    <a:gd name="T4" fmla="*/ 360363 w 256"/>
                    <a:gd name="T5" fmla="*/ 314325 h 255"/>
                    <a:gd name="T6" fmla="*/ 271463 w 256"/>
                    <a:gd name="T7" fmla="*/ 314325 h 255"/>
                    <a:gd name="T8" fmla="*/ 225425 w 256"/>
                    <a:gd name="T9" fmla="*/ 404813 h 255"/>
                    <a:gd name="T10" fmla="*/ 180975 w 256"/>
                    <a:gd name="T11" fmla="*/ 314325 h 255"/>
                    <a:gd name="T12" fmla="*/ 90488 w 256"/>
                    <a:gd name="T13" fmla="*/ 269875 h 255"/>
                    <a:gd name="T14" fmla="*/ 90488 w 256"/>
                    <a:gd name="T15" fmla="*/ 225425 h 255"/>
                    <a:gd name="T16" fmla="*/ 0 w 256"/>
                    <a:gd name="T17" fmla="*/ 134938 h 255"/>
                    <a:gd name="T18" fmla="*/ 0 w 256"/>
                    <a:gd name="T19" fmla="*/ 44450 h 255"/>
                    <a:gd name="T20" fmla="*/ 90488 w 256"/>
                    <a:gd name="T21" fmla="*/ 0 h 255"/>
                    <a:gd name="T22" fmla="*/ 134938 w 256"/>
                    <a:gd name="T23" fmla="*/ 44450 h 255"/>
                    <a:gd name="T24" fmla="*/ 225425 w 256"/>
                    <a:gd name="T25" fmla="*/ 0 h 255"/>
                    <a:gd name="T26" fmla="*/ 360363 w 256"/>
                    <a:gd name="T27" fmla="*/ 0 h 255"/>
                    <a:gd name="T28" fmla="*/ 406400 w 256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6" h="255">
                      <a:moveTo>
                        <a:pt x="256" y="85"/>
                      </a:moveTo>
                      <a:lnTo>
                        <a:pt x="227" y="170"/>
                      </a:lnTo>
                      <a:lnTo>
                        <a:pt x="227" y="198"/>
                      </a:lnTo>
                      <a:lnTo>
                        <a:pt x="171" y="198"/>
                      </a:lnTo>
                      <a:lnTo>
                        <a:pt x="142" y="255"/>
                      </a:lnTo>
                      <a:lnTo>
                        <a:pt x="114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0" y="85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85" y="28"/>
                      </a:lnTo>
                      <a:lnTo>
                        <a:pt x="142" y="0"/>
                      </a:lnTo>
                      <a:lnTo>
                        <a:pt x="227" y="0"/>
                      </a:lnTo>
                      <a:lnTo>
                        <a:pt x="256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8" name="Freeform 81"/>
                <p:cNvSpPr>
                  <a:spLocks/>
                </p:cNvSpPr>
                <p:nvPr/>
              </p:nvSpPr>
              <p:spPr bwMode="auto">
                <a:xfrm>
                  <a:off x="2755900" y="5475288"/>
                  <a:ext cx="314325" cy="360362"/>
                </a:xfrm>
                <a:custGeom>
                  <a:avLst/>
                  <a:gdLst>
                    <a:gd name="T0" fmla="*/ 223838 w 198"/>
                    <a:gd name="T1" fmla="*/ 360362 h 227"/>
                    <a:gd name="T2" fmla="*/ 314325 w 198"/>
                    <a:gd name="T3" fmla="*/ 360362 h 227"/>
                    <a:gd name="T4" fmla="*/ 314325 w 198"/>
                    <a:gd name="T5" fmla="*/ 315912 h 227"/>
                    <a:gd name="T6" fmla="*/ 223838 w 198"/>
                    <a:gd name="T7" fmla="*/ 225425 h 227"/>
                    <a:gd name="T8" fmla="*/ 223838 w 198"/>
                    <a:gd name="T9" fmla="*/ 134937 h 227"/>
                    <a:gd name="T10" fmla="*/ 314325 w 198"/>
                    <a:gd name="T11" fmla="*/ 90487 h 227"/>
                    <a:gd name="T12" fmla="*/ 269875 w 198"/>
                    <a:gd name="T13" fmla="*/ 46037 h 227"/>
                    <a:gd name="T14" fmla="*/ 179388 w 198"/>
                    <a:gd name="T15" fmla="*/ 0 h 227"/>
                    <a:gd name="T16" fmla="*/ 134938 w 198"/>
                    <a:gd name="T17" fmla="*/ 46037 h 227"/>
                    <a:gd name="T18" fmla="*/ 44450 w 198"/>
                    <a:gd name="T19" fmla="*/ 46037 h 227"/>
                    <a:gd name="T20" fmla="*/ 44450 w 198"/>
                    <a:gd name="T21" fmla="*/ 134937 h 227"/>
                    <a:gd name="T22" fmla="*/ 0 w 198"/>
                    <a:gd name="T23" fmla="*/ 180975 h 227"/>
                    <a:gd name="T24" fmla="*/ 88900 w 198"/>
                    <a:gd name="T25" fmla="*/ 225425 h 227"/>
                    <a:gd name="T26" fmla="*/ 179388 w 198"/>
                    <a:gd name="T27" fmla="*/ 360362 h 227"/>
                    <a:gd name="T28" fmla="*/ 223838 w 198"/>
                    <a:gd name="T29" fmla="*/ 360362 h 2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98" h="227">
                      <a:moveTo>
                        <a:pt x="141" y="227"/>
                      </a:move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198" y="57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56" y="142"/>
                      </a:lnTo>
                      <a:lnTo>
                        <a:pt x="113" y="227"/>
                      </a:lnTo>
                      <a:lnTo>
                        <a:pt x="141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49" name="Freeform 82"/>
                <p:cNvSpPr>
                  <a:spLocks/>
                </p:cNvSpPr>
                <p:nvPr/>
              </p:nvSpPr>
              <p:spPr bwMode="auto">
                <a:xfrm>
                  <a:off x="2574925" y="5656263"/>
                  <a:ext cx="404813" cy="449262"/>
                </a:xfrm>
                <a:custGeom>
                  <a:avLst/>
                  <a:gdLst>
                    <a:gd name="T0" fmla="*/ 180975 w 255"/>
                    <a:gd name="T1" fmla="*/ 0 h 283"/>
                    <a:gd name="T2" fmla="*/ 134938 w 255"/>
                    <a:gd name="T3" fmla="*/ 0 h 283"/>
                    <a:gd name="T4" fmla="*/ 46038 w 255"/>
                    <a:gd name="T5" fmla="*/ 44450 h 283"/>
                    <a:gd name="T6" fmla="*/ 0 w 255"/>
                    <a:gd name="T7" fmla="*/ 134937 h 283"/>
                    <a:gd name="T8" fmla="*/ 46038 w 255"/>
                    <a:gd name="T9" fmla="*/ 314325 h 283"/>
                    <a:gd name="T10" fmla="*/ 46038 w 255"/>
                    <a:gd name="T11" fmla="*/ 404812 h 283"/>
                    <a:gd name="T12" fmla="*/ 90488 w 255"/>
                    <a:gd name="T13" fmla="*/ 404812 h 283"/>
                    <a:gd name="T14" fmla="*/ 134938 w 255"/>
                    <a:gd name="T15" fmla="*/ 449262 h 283"/>
                    <a:gd name="T16" fmla="*/ 180975 w 255"/>
                    <a:gd name="T17" fmla="*/ 449262 h 283"/>
                    <a:gd name="T18" fmla="*/ 180975 w 255"/>
                    <a:gd name="T19" fmla="*/ 358775 h 283"/>
                    <a:gd name="T20" fmla="*/ 315913 w 255"/>
                    <a:gd name="T21" fmla="*/ 358775 h 283"/>
                    <a:gd name="T22" fmla="*/ 404813 w 255"/>
                    <a:gd name="T23" fmla="*/ 179387 h 283"/>
                    <a:gd name="T24" fmla="*/ 360363 w 255"/>
                    <a:gd name="T25" fmla="*/ 179387 h 283"/>
                    <a:gd name="T26" fmla="*/ 269875 w 255"/>
                    <a:gd name="T27" fmla="*/ 44450 h 283"/>
                    <a:gd name="T28" fmla="*/ 180975 w 255"/>
                    <a:gd name="T29" fmla="*/ 0 h 2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55" h="283">
                      <a:moveTo>
                        <a:pt x="114" y="0"/>
                      </a:moveTo>
                      <a:lnTo>
                        <a:pt x="85" y="0"/>
                      </a:lnTo>
                      <a:lnTo>
                        <a:pt x="29" y="28"/>
                      </a:lnTo>
                      <a:lnTo>
                        <a:pt x="0" y="85"/>
                      </a:lnTo>
                      <a:lnTo>
                        <a:pt x="29" y="198"/>
                      </a:lnTo>
                      <a:lnTo>
                        <a:pt x="29" y="255"/>
                      </a:lnTo>
                      <a:lnTo>
                        <a:pt x="57" y="255"/>
                      </a:lnTo>
                      <a:lnTo>
                        <a:pt x="85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199" y="226"/>
                      </a:lnTo>
                      <a:lnTo>
                        <a:pt x="255" y="113"/>
                      </a:lnTo>
                      <a:lnTo>
                        <a:pt x="227" y="113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0" name="Freeform 83"/>
                <p:cNvSpPr>
                  <a:spLocks/>
                </p:cNvSpPr>
                <p:nvPr/>
              </p:nvSpPr>
              <p:spPr bwMode="auto">
                <a:xfrm>
                  <a:off x="2439988" y="5430838"/>
                  <a:ext cx="269875" cy="360362"/>
                </a:xfrm>
                <a:custGeom>
                  <a:avLst/>
                  <a:gdLst>
                    <a:gd name="T0" fmla="*/ 269875 w 170"/>
                    <a:gd name="T1" fmla="*/ 225425 h 227"/>
                    <a:gd name="T2" fmla="*/ 225425 w 170"/>
                    <a:gd name="T3" fmla="*/ 134937 h 227"/>
                    <a:gd name="T4" fmla="*/ 225425 w 170"/>
                    <a:gd name="T5" fmla="*/ 44450 h 227"/>
                    <a:gd name="T6" fmla="*/ 180975 w 170"/>
                    <a:gd name="T7" fmla="*/ 0 h 227"/>
                    <a:gd name="T8" fmla="*/ 134938 w 170"/>
                    <a:gd name="T9" fmla="*/ 90487 h 227"/>
                    <a:gd name="T10" fmla="*/ 46038 w 170"/>
                    <a:gd name="T11" fmla="*/ 90487 h 227"/>
                    <a:gd name="T12" fmla="*/ 0 w 170"/>
                    <a:gd name="T13" fmla="*/ 179387 h 227"/>
                    <a:gd name="T14" fmla="*/ 134938 w 170"/>
                    <a:gd name="T15" fmla="*/ 360362 h 227"/>
                    <a:gd name="T16" fmla="*/ 180975 w 170"/>
                    <a:gd name="T17" fmla="*/ 269875 h 227"/>
                    <a:gd name="T18" fmla="*/ 269875 w 170"/>
                    <a:gd name="T19" fmla="*/ 2254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227">
                      <a:moveTo>
                        <a:pt x="170" y="142"/>
                      </a:moveTo>
                      <a:lnTo>
                        <a:pt x="142" y="85"/>
                      </a:lnTo>
                      <a:lnTo>
                        <a:pt x="142" y="28"/>
                      </a:lnTo>
                      <a:lnTo>
                        <a:pt x="114" y="0"/>
                      </a:lnTo>
                      <a:lnTo>
                        <a:pt x="85" y="57"/>
                      </a:lnTo>
                      <a:lnTo>
                        <a:pt x="29" y="57"/>
                      </a:lnTo>
                      <a:lnTo>
                        <a:pt x="0" y="113"/>
                      </a:lnTo>
                      <a:lnTo>
                        <a:pt x="85" y="227"/>
                      </a:lnTo>
                      <a:lnTo>
                        <a:pt x="114" y="170"/>
                      </a:lnTo>
                      <a:lnTo>
                        <a:pt x="170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1" name="Freeform 84"/>
                <p:cNvSpPr>
                  <a:spLocks/>
                </p:cNvSpPr>
                <p:nvPr/>
              </p:nvSpPr>
              <p:spPr bwMode="auto">
                <a:xfrm>
                  <a:off x="2260600" y="5205413"/>
                  <a:ext cx="360363" cy="404812"/>
                </a:xfrm>
                <a:custGeom>
                  <a:avLst/>
                  <a:gdLst>
                    <a:gd name="T0" fmla="*/ 179388 w 227"/>
                    <a:gd name="T1" fmla="*/ 404812 h 255"/>
                    <a:gd name="T2" fmla="*/ 0 w 227"/>
                    <a:gd name="T3" fmla="*/ 225425 h 255"/>
                    <a:gd name="T4" fmla="*/ 44450 w 227"/>
                    <a:gd name="T5" fmla="*/ 0 h 255"/>
                    <a:gd name="T6" fmla="*/ 90488 w 227"/>
                    <a:gd name="T7" fmla="*/ 90487 h 255"/>
                    <a:gd name="T8" fmla="*/ 179388 w 227"/>
                    <a:gd name="T9" fmla="*/ 134937 h 255"/>
                    <a:gd name="T10" fmla="*/ 269875 w 227"/>
                    <a:gd name="T11" fmla="*/ 90487 h 255"/>
                    <a:gd name="T12" fmla="*/ 314325 w 227"/>
                    <a:gd name="T13" fmla="*/ 180975 h 255"/>
                    <a:gd name="T14" fmla="*/ 360363 w 227"/>
                    <a:gd name="T15" fmla="*/ 180975 h 255"/>
                    <a:gd name="T16" fmla="*/ 360363 w 227"/>
                    <a:gd name="T17" fmla="*/ 225425 h 255"/>
                    <a:gd name="T18" fmla="*/ 314325 w 227"/>
                    <a:gd name="T19" fmla="*/ 315912 h 255"/>
                    <a:gd name="T20" fmla="*/ 225425 w 227"/>
                    <a:gd name="T21" fmla="*/ 315912 h 255"/>
                    <a:gd name="T22" fmla="*/ 179388 w 227"/>
                    <a:gd name="T23" fmla="*/ 404812 h 25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55">
                      <a:moveTo>
                        <a:pt x="113" y="255"/>
                      </a:moveTo>
                      <a:lnTo>
                        <a:pt x="0" y="142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113" y="85"/>
                      </a:lnTo>
                      <a:lnTo>
                        <a:pt x="170" y="57"/>
                      </a:lnTo>
                      <a:lnTo>
                        <a:pt x="198" y="114"/>
                      </a:lnTo>
                      <a:lnTo>
                        <a:pt x="227" y="114"/>
                      </a:lnTo>
                      <a:lnTo>
                        <a:pt x="227" y="142"/>
                      </a:lnTo>
                      <a:lnTo>
                        <a:pt x="198" y="199"/>
                      </a:lnTo>
                      <a:lnTo>
                        <a:pt x="142" y="199"/>
                      </a:lnTo>
                      <a:lnTo>
                        <a:pt x="113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2" name="Freeform 85"/>
                <p:cNvSpPr>
                  <a:spLocks/>
                </p:cNvSpPr>
                <p:nvPr/>
              </p:nvSpPr>
              <p:spPr bwMode="auto">
                <a:xfrm>
                  <a:off x="2305050" y="5070475"/>
                  <a:ext cx="450850" cy="315913"/>
                </a:xfrm>
                <a:custGeom>
                  <a:avLst/>
                  <a:gdLst>
                    <a:gd name="T0" fmla="*/ 0 w 284"/>
                    <a:gd name="T1" fmla="*/ 134938 h 199"/>
                    <a:gd name="T2" fmla="*/ 0 w 284"/>
                    <a:gd name="T3" fmla="*/ 90488 h 199"/>
                    <a:gd name="T4" fmla="*/ 180975 w 284"/>
                    <a:gd name="T5" fmla="*/ 0 h 199"/>
                    <a:gd name="T6" fmla="*/ 450850 w 284"/>
                    <a:gd name="T7" fmla="*/ 179388 h 199"/>
                    <a:gd name="T8" fmla="*/ 315913 w 284"/>
                    <a:gd name="T9" fmla="*/ 315913 h 199"/>
                    <a:gd name="T10" fmla="*/ 269875 w 284"/>
                    <a:gd name="T11" fmla="*/ 315913 h 199"/>
                    <a:gd name="T12" fmla="*/ 225425 w 284"/>
                    <a:gd name="T13" fmla="*/ 225425 h 199"/>
                    <a:gd name="T14" fmla="*/ 134938 w 284"/>
                    <a:gd name="T15" fmla="*/ 269875 h 199"/>
                    <a:gd name="T16" fmla="*/ 46038 w 284"/>
                    <a:gd name="T17" fmla="*/ 225425 h 199"/>
                    <a:gd name="T18" fmla="*/ 0 w 284"/>
                    <a:gd name="T19" fmla="*/ 134938 h 19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" h="199">
                      <a:moveTo>
                        <a:pt x="0" y="85"/>
                      </a:moveTo>
                      <a:lnTo>
                        <a:pt x="0" y="57"/>
                      </a:lnTo>
                      <a:lnTo>
                        <a:pt x="114" y="0"/>
                      </a:lnTo>
                      <a:lnTo>
                        <a:pt x="284" y="113"/>
                      </a:lnTo>
                      <a:lnTo>
                        <a:pt x="199" y="199"/>
                      </a:lnTo>
                      <a:lnTo>
                        <a:pt x="170" y="199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29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3" name="Freeform 86"/>
                <p:cNvSpPr>
                  <a:spLocks/>
                </p:cNvSpPr>
                <p:nvPr/>
              </p:nvSpPr>
              <p:spPr bwMode="auto">
                <a:xfrm>
                  <a:off x="2620963" y="5249863"/>
                  <a:ext cx="314325" cy="406400"/>
                </a:xfrm>
                <a:custGeom>
                  <a:avLst/>
                  <a:gdLst>
                    <a:gd name="T0" fmla="*/ 134938 w 198"/>
                    <a:gd name="T1" fmla="*/ 0 h 256"/>
                    <a:gd name="T2" fmla="*/ 314325 w 198"/>
                    <a:gd name="T3" fmla="*/ 136525 h 256"/>
                    <a:gd name="T4" fmla="*/ 179388 w 198"/>
                    <a:gd name="T5" fmla="*/ 180975 h 256"/>
                    <a:gd name="T6" fmla="*/ 179388 w 198"/>
                    <a:gd name="T7" fmla="*/ 360363 h 256"/>
                    <a:gd name="T8" fmla="*/ 134938 w 198"/>
                    <a:gd name="T9" fmla="*/ 406400 h 256"/>
                    <a:gd name="T10" fmla="*/ 88900 w 198"/>
                    <a:gd name="T11" fmla="*/ 406400 h 256"/>
                    <a:gd name="T12" fmla="*/ 44450 w 198"/>
                    <a:gd name="T13" fmla="*/ 315913 h 256"/>
                    <a:gd name="T14" fmla="*/ 44450 w 198"/>
                    <a:gd name="T15" fmla="*/ 225425 h 256"/>
                    <a:gd name="T16" fmla="*/ 0 w 198"/>
                    <a:gd name="T17" fmla="*/ 180975 h 256"/>
                    <a:gd name="T18" fmla="*/ 0 w 198"/>
                    <a:gd name="T19" fmla="*/ 136525 h 256"/>
                    <a:gd name="T20" fmla="*/ 134938 w 198"/>
                    <a:gd name="T21" fmla="*/ 0 h 2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256">
                      <a:moveTo>
                        <a:pt x="85" y="0"/>
                      </a:moveTo>
                      <a:lnTo>
                        <a:pt x="198" y="86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85" y="256"/>
                      </a:lnTo>
                      <a:lnTo>
                        <a:pt x="56" y="256"/>
                      </a:lnTo>
                      <a:lnTo>
                        <a:pt x="28" y="199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86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4" name="Freeform 87"/>
                <p:cNvSpPr>
                  <a:spLocks/>
                </p:cNvSpPr>
                <p:nvPr/>
              </p:nvSpPr>
              <p:spPr bwMode="auto">
                <a:xfrm>
                  <a:off x="2800350" y="5386388"/>
                  <a:ext cx="450850" cy="223837"/>
                </a:xfrm>
                <a:custGeom>
                  <a:avLst/>
                  <a:gdLst>
                    <a:gd name="T0" fmla="*/ 314325 w 284"/>
                    <a:gd name="T1" fmla="*/ 44450 h 141"/>
                    <a:gd name="T2" fmla="*/ 225425 w 284"/>
                    <a:gd name="T3" fmla="*/ 44450 h 141"/>
                    <a:gd name="T4" fmla="*/ 134938 w 284"/>
                    <a:gd name="T5" fmla="*/ 0 h 141"/>
                    <a:gd name="T6" fmla="*/ 0 w 284"/>
                    <a:gd name="T7" fmla="*/ 44450 h 141"/>
                    <a:gd name="T8" fmla="*/ 0 w 284"/>
                    <a:gd name="T9" fmla="*/ 134937 h 141"/>
                    <a:gd name="T10" fmla="*/ 90488 w 284"/>
                    <a:gd name="T11" fmla="*/ 134937 h 141"/>
                    <a:gd name="T12" fmla="*/ 134938 w 284"/>
                    <a:gd name="T13" fmla="*/ 88900 h 141"/>
                    <a:gd name="T14" fmla="*/ 225425 w 284"/>
                    <a:gd name="T15" fmla="*/ 134937 h 141"/>
                    <a:gd name="T16" fmla="*/ 314325 w 284"/>
                    <a:gd name="T17" fmla="*/ 223837 h 141"/>
                    <a:gd name="T18" fmla="*/ 404813 w 284"/>
                    <a:gd name="T19" fmla="*/ 179387 h 141"/>
                    <a:gd name="T20" fmla="*/ 450850 w 284"/>
                    <a:gd name="T21" fmla="*/ 179387 h 141"/>
                    <a:gd name="T22" fmla="*/ 450850 w 284"/>
                    <a:gd name="T23" fmla="*/ 134937 h 141"/>
                    <a:gd name="T24" fmla="*/ 314325 w 284"/>
                    <a:gd name="T25" fmla="*/ 44450 h 1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141">
                      <a:moveTo>
                        <a:pt x="198" y="28"/>
                      </a:moveTo>
                      <a:lnTo>
                        <a:pt x="142" y="28"/>
                      </a:lnTo>
                      <a:lnTo>
                        <a:pt x="85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142" y="85"/>
                      </a:lnTo>
                      <a:lnTo>
                        <a:pt x="198" y="141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284" y="85"/>
                      </a:lnTo>
                      <a:lnTo>
                        <a:pt x="198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5" name="Freeform 88"/>
                <p:cNvSpPr>
                  <a:spLocks/>
                </p:cNvSpPr>
                <p:nvPr/>
              </p:nvSpPr>
              <p:spPr bwMode="auto">
                <a:xfrm>
                  <a:off x="4779963" y="5340350"/>
                  <a:ext cx="720725" cy="855663"/>
                </a:xfrm>
                <a:custGeom>
                  <a:avLst/>
                  <a:gdLst>
                    <a:gd name="T0" fmla="*/ 630238 w 454"/>
                    <a:gd name="T1" fmla="*/ 539750 h 539"/>
                    <a:gd name="T2" fmla="*/ 495300 w 454"/>
                    <a:gd name="T3" fmla="*/ 630238 h 539"/>
                    <a:gd name="T4" fmla="*/ 406400 w 454"/>
                    <a:gd name="T5" fmla="*/ 630238 h 539"/>
                    <a:gd name="T6" fmla="*/ 315913 w 454"/>
                    <a:gd name="T7" fmla="*/ 809625 h 539"/>
                    <a:gd name="T8" fmla="*/ 225425 w 454"/>
                    <a:gd name="T9" fmla="*/ 855663 h 539"/>
                    <a:gd name="T10" fmla="*/ 90488 w 454"/>
                    <a:gd name="T11" fmla="*/ 720725 h 539"/>
                    <a:gd name="T12" fmla="*/ 134938 w 454"/>
                    <a:gd name="T13" fmla="*/ 674688 h 539"/>
                    <a:gd name="T14" fmla="*/ 46038 w 454"/>
                    <a:gd name="T15" fmla="*/ 495300 h 539"/>
                    <a:gd name="T16" fmla="*/ 0 w 454"/>
                    <a:gd name="T17" fmla="*/ 495300 h 539"/>
                    <a:gd name="T18" fmla="*/ 46038 w 454"/>
                    <a:gd name="T19" fmla="*/ 315913 h 539"/>
                    <a:gd name="T20" fmla="*/ 180975 w 454"/>
                    <a:gd name="T21" fmla="*/ 269875 h 539"/>
                    <a:gd name="T22" fmla="*/ 225425 w 454"/>
                    <a:gd name="T23" fmla="*/ 315913 h 539"/>
                    <a:gd name="T24" fmla="*/ 225425 w 454"/>
                    <a:gd name="T25" fmla="*/ 180975 h 539"/>
                    <a:gd name="T26" fmla="*/ 271463 w 454"/>
                    <a:gd name="T27" fmla="*/ 180975 h 539"/>
                    <a:gd name="T28" fmla="*/ 271463 w 454"/>
                    <a:gd name="T29" fmla="*/ 134938 h 539"/>
                    <a:gd name="T30" fmla="*/ 360363 w 454"/>
                    <a:gd name="T31" fmla="*/ 134938 h 539"/>
                    <a:gd name="T32" fmla="*/ 450850 w 454"/>
                    <a:gd name="T33" fmla="*/ 90488 h 539"/>
                    <a:gd name="T34" fmla="*/ 450850 w 454"/>
                    <a:gd name="T35" fmla="*/ 46038 h 539"/>
                    <a:gd name="T36" fmla="*/ 541338 w 454"/>
                    <a:gd name="T37" fmla="*/ 46038 h 539"/>
                    <a:gd name="T38" fmla="*/ 630238 w 454"/>
                    <a:gd name="T39" fmla="*/ 0 h 539"/>
                    <a:gd name="T40" fmla="*/ 630238 w 454"/>
                    <a:gd name="T41" fmla="*/ 46038 h 539"/>
                    <a:gd name="T42" fmla="*/ 585788 w 454"/>
                    <a:gd name="T43" fmla="*/ 269875 h 539"/>
                    <a:gd name="T44" fmla="*/ 630238 w 454"/>
                    <a:gd name="T45" fmla="*/ 404813 h 539"/>
                    <a:gd name="T46" fmla="*/ 720725 w 454"/>
                    <a:gd name="T47" fmla="*/ 450850 h 539"/>
                    <a:gd name="T48" fmla="*/ 630238 w 454"/>
                    <a:gd name="T49" fmla="*/ 495300 h 539"/>
                    <a:gd name="T50" fmla="*/ 630238 w 454"/>
                    <a:gd name="T51" fmla="*/ 539750 h 53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539">
                      <a:moveTo>
                        <a:pt x="397" y="340"/>
                      </a:moveTo>
                      <a:lnTo>
                        <a:pt x="312" y="397"/>
                      </a:lnTo>
                      <a:lnTo>
                        <a:pt x="256" y="397"/>
                      </a:lnTo>
                      <a:lnTo>
                        <a:pt x="199" y="510"/>
                      </a:lnTo>
                      <a:lnTo>
                        <a:pt x="142" y="539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199"/>
                      </a:lnTo>
                      <a:lnTo>
                        <a:pt x="114" y="170"/>
                      </a:lnTo>
                      <a:lnTo>
                        <a:pt x="142" y="199"/>
                      </a:lnTo>
                      <a:lnTo>
                        <a:pt x="142" y="114"/>
                      </a:lnTo>
                      <a:lnTo>
                        <a:pt x="171" y="114"/>
                      </a:lnTo>
                      <a:lnTo>
                        <a:pt x="171" y="85"/>
                      </a:lnTo>
                      <a:lnTo>
                        <a:pt x="227" y="85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341" y="29"/>
                      </a:lnTo>
                      <a:lnTo>
                        <a:pt x="397" y="0"/>
                      </a:lnTo>
                      <a:lnTo>
                        <a:pt x="397" y="29"/>
                      </a:lnTo>
                      <a:lnTo>
                        <a:pt x="369" y="170"/>
                      </a:lnTo>
                      <a:lnTo>
                        <a:pt x="397" y="255"/>
                      </a:lnTo>
                      <a:lnTo>
                        <a:pt x="454" y="284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6" name="Freeform 89"/>
                <p:cNvSpPr>
                  <a:spLocks/>
                </p:cNvSpPr>
                <p:nvPr/>
              </p:nvSpPr>
              <p:spPr bwMode="auto">
                <a:xfrm>
                  <a:off x="4600575" y="5070475"/>
                  <a:ext cx="630238" cy="450850"/>
                </a:xfrm>
                <a:custGeom>
                  <a:avLst/>
                  <a:gdLst>
                    <a:gd name="T0" fmla="*/ 630238 w 397"/>
                    <a:gd name="T1" fmla="*/ 315913 h 284"/>
                    <a:gd name="T2" fmla="*/ 585788 w 397"/>
                    <a:gd name="T3" fmla="*/ 269875 h 284"/>
                    <a:gd name="T4" fmla="*/ 495300 w 397"/>
                    <a:gd name="T5" fmla="*/ 269875 h 284"/>
                    <a:gd name="T6" fmla="*/ 450850 w 397"/>
                    <a:gd name="T7" fmla="*/ 134938 h 284"/>
                    <a:gd name="T8" fmla="*/ 404813 w 397"/>
                    <a:gd name="T9" fmla="*/ 90488 h 284"/>
                    <a:gd name="T10" fmla="*/ 450850 w 397"/>
                    <a:gd name="T11" fmla="*/ 0 h 284"/>
                    <a:gd name="T12" fmla="*/ 360363 w 397"/>
                    <a:gd name="T13" fmla="*/ 0 h 284"/>
                    <a:gd name="T14" fmla="*/ 314325 w 397"/>
                    <a:gd name="T15" fmla="*/ 134938 h 284"/>
                    <a:gd name="T16" fmla="*/ 179388 w 397"/>
                    <a:gd name="T17" fmla="*/ 134938 h 284"/>
                    <a:gd name="T18" fmla="*/ 134938 w 397"/>
                    <a:gd name="T19" fmla="*/ 225425 h 284"/>
                    <a:gd name="T20" fmla="*/ 44450 w 397"/>
                    <a:gd name="T21" fmla="*/ 225425 h 284"/>
                    <a:gd name="T22" fmla="*/ 0 w 397"/>
                    <a:gd name="T23" fmla="*/ 269875 h 284"/>
                    <a:gd name="T24" fmla="*/ 90488 w 397"/>
                    <a:gd name="T25" fmla="*/ 269875 h 284"/>
                    <a:gd name="T26" fmla="*/ 44450 w 397"/>
                    <a:gd name="T27" fmla="*/ 360363 h 284"/>
                    <a:gd name="T28" fmla="*/ 179388 w 397"/>
                    <a:gd name="T29" fmla="*/ 360363 h 284"/>
                    <a:gd name="T30" fmla="*/ 225425 w 397"/>
                    <a:gd name="T31" fmla="*/ 315913 h 284"/>
                    <a:gd name="T32" fmla="*/ 404813 w 397"/>
                    <a:gd name="T33" fmla="*/ 404813 h 284"/>
                    <a:gd name="T34" fmla="*/ 404813 w 397"/>
                    <a:gd name="T35" fmla="*/ 450850 h 284"/>
                    <a:gd name="T36" fmla="*/ 450850 w 397"/>
                    <a:gd name="T37" fmla="*/ 450850 h 284"/>
                    <a:gd name="T38" fmla="*/ 450850 w 397"/>
                    <a:gd name="T39" fmla="*/ 404813 h 284"/>
                    <a:gd name="T40" fmla="*/ 539750 w 397"/>
                    <a:gd name="T41" fmla="*/ 404813 h 284"/>
                    <a:gd name="T42" fmla="*/ 630238 w 397"/>
                    <a:gd name="T43" fmla="*/ 360363 h 284"/>
                    <a:gd name="T44" fmla="*/ 630238 w 397"/>
                    <a:gd name="T45" fmla="*/ 315913 h 28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397" h="284">
                      <a:moveTo>
                        <a:pt x="397" y="199"/>
                      </a:moveTo>
                      <a:lnTo>
                        <a:pt x="369" y="170"/>
                      </a:lnTo>
                      <a:lnTo>
                        <a:pt x="312" y="170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lnTo>
                        <a:pt x="198" y="85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113" y="227"/>
                      </a:lnTo>
                      <a:lnTo>
                        <a:pt x="142" y="199"/>
                      </a:lnTo>
                      <a:lnTo>
                        <a:pt x="255" y="255"/>
                      </a:lnTo>
                      <a:lnTo>
                        <a:pt x="255" y="284"/>
                      </a:lnTo>
                      <a:lnTo>
                        <a:pt x="284" y="284"/>
                      </a:lnTo>
                      <a:lnTo>
                        <a:pt x="284" y="255"/>
                      </a:lnTo>
                      <a:lnTo>
                        <a:pt x="340" y="255"/>
                      </a:lnTo>
                      <a:lnTo>
                        <a:pt x="397" y="227"/>
                      </a:lnTo>
                      <a:lnTo>
                        <a:pt x="397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7" name="Freeform 90"/>
                <p:cNvSpPr>
                  <a:spLocks/>
                </p:cNvSpPr>
                <p:nvPr/>
              </p:nvSpPr>
              <p:spPr bwMode="auto">
                <a:xfrm>
                  <a:off x="4330700" y="5160963"/>
                  <a:ext cx="674688" cy="539750"/>
                </a:xfrm>
                <a:custGeom>
                  <a:avLst/>
                  <a:gdLst>
                    <a:gd name="T0" fmla="*/ 314325 w 425"/>
                    <a:gd name="T1" fmla="*/ 134938 h 340"/>
                    <a:gd name="T2" fmla="*/ 179388 w 425"/>
                    <a:gd name="T3" fmla="*/ 0 h 340"/>
                    <a:gd name="T4" fmla="*/ 134938 w 425"/>
                    <a:gd name="T5" fmla="*/ 0 h 340"/>
                    <a:gd name="T6" fmla="*/ 90488 w 425"/>
                    <a:gd name="T7" fmla="*/ 44450 h 340"/>
                    <a:gd name="T8" fmla="*/ 44450 w 425"/>
                    <a:gd name="T9" fmla="*/ 134938 h 340"/>
                    <a:gd name="T10" fmla="*/ 90488 w 425"/>
                    <a:gd name="T11" fmla="*/ 134938 h 340"/>
                    <a:gd name="T12" fmla="*/ 90488 w 425"/>
                    <a:gd name="T13" fmla="*/ 225425 h 340"/>
                    <a:gd name="T14" fmla="*/ 0 w 425"/>
                    <a:gd name="T15" fmla="*/ 360363 h 340"/>
                    <a:gd name="T16" fmla="*/ 44450 w 425"/>
                    <a:gd name="T17" fmla="*/ 360363 h 340"/>
                    <a:gd name="T18" fmla="*/ 90488 w 425"/>
                    <a:gd name="T19" fmla="*/ 449263 h 340"/>
                    <a:gd name="T20" fmla="*/ 134938 w 425"/>
                    <a:gd name="T21" fmla="*/ 539750 h 340"/>
                    <a:gd name="T22" fmla="*/ 225425 w 425"/>
                    <a:gd name="T23" fmla="*/ 539750 h 340"/>
                    <a:gd name="T24" fmla="*/ 404813 w 425"/>
                    <a:gd name="T25" fmla="*/ 404813 h 340"/>
                    <a:gd name="T26" fmla="*/ 495300 w 425"/>
                    <a:gd name="T27" fmla="*/ 495300 h 340"/>
                    <a:gd name="T28" fmla="*/ 630238 w 425"/>
                    <a:gd name="T29" fmla="*/ 449263 h 340"/>
                    <a:gd name="T30" fmla="*/ 674688 w 425"/>
                    <a:gd name="T31" fmla="*/ 495300 h 340"/>
                    <a:gd name="T32" fmla="*/ 674688 w 425"/>
                    <a:gd name="T33" fmla="*/ 314325 h 340"/>
                    <a:gd name="T34" fmla="*/ 495300 w 425"/>
                    <a:gd name="T35" fmla="*/ 225425 h 340"/>
                    <a:gd name="T36" fmla="*/ 449263 w 425"/>
                    <a:gd name="T37" fmla="*/ 269875 h 340"/>
                    <a:gd name="T38" fmla="*/ 314325 w 425"/>
                    <a:gd name="T39" fmla="*/ 269875 h 340"/>
                    <a:gd name="T40" fmla="*/ 360363 w 425"/>
                    <a:gd name="T41" fmla="*/ 179388 h 340"/>
                    <a:gd name="T42" fmla="*/ 269875 w 425"/>
                    <a:gd name="T43" fmla="*/ 179388 h 340"/>
                    <a:gd name="T44" fmla="*/ 314325 w 425"/>
                    <a:gd name="T45" fmla="*/ 134938 h 34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25" h="340">
                      <a:moveTo>
                        <a:pt x="198" y="85"/>
                      </a:moveTo>
                      <a:lnTo>
                        <a:pt x="113" y="0"/>
                      </a:lnTo>
                      <a:lnTo>
                        <a:pt x="85" y="0"/>
                      </a:lnTo>
                      <a:lnTo>
                        <a:pt x="57" y="28"/>
                      </a:lnTo>
                      <a:lnTo>
                        <a:pt x="28" y="85"/>
                      </a:lnTo>
                      <a:lnTo>
                        <a:pt x="57" y="85"/>
                      </a:lnTo>
                      <a:lnTo>
                        <a:pt x="57" y="142"/>
                      </a:lnTo>
                      <a:lnTo>
                        <a:pt x="0" y="227"/>
                      </a:lnTo>
                      <a:lnTo>
                        <a:pt x="28" y="227"/>
                      </a:lnTo>
                      <a:lnTo>
                        <a:pt x="57" y="283"/>
                      </a:lnTo>
                      <a:lnTo>
                        <a:pt x="85" y="340"/>
                      </a:lnTo>
                      <a:lnTo>
                        <a:pt x="142" y="340"/>
                      </a:lnTo>
                      <a:lnTo>
                        <a:pt x="255" y="255"/>
                      </a:lnTo>
                      <a:lnTo>
                        <a:pt x="312" y="312"/>
                      </a:lnTo>
                      <a:lnTo>
                        <a:pt x="397" y="283"/>
                      </a:lnTo>
                      <a:lnTo>
                        <a:pt x="425" y="312"/>
                      </a:lnTo>
                      <a:lnTo>
                        <a:pt x="425" y="198"/>
                      </a:lnTo>
                      <a:lnTo>
                        <a:pt x="312" y="142"/>
                      </a:lnTo>
                      <a:lnTo>
                        <a:pt x="283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8" name="Freeform 91"/>
                <p:cNvSpPr>
                  <a:spLocks/>
                </p:cNvSpPr>
                <p:nvPr/>
              </p:nvSpPr>
              <p:spPr bwMode="auto">
                <a:xfrm>
                  <a:off x="4465638" y="4979988"/>
                  <a:ext cx="585787" cy="315912"/>
                </a:xfrm>
                <a:custGeom>
                  <a:avLst/>
                  <a:gdLst>
                    <a:gd name="T0" fmla="*/ 585787 w 369"/>
                    <a:gd name="T1" fmla="*/ 90487 h 199"/>
                    <a:gd name="T2" fmla="*/ 539750 w 369"/>
                    <a:gd name="T3" fmla="*/ 0 h 199"/>
                    <a:gd name="T4" fmla="*/ 404812 w 369"/>
                    <a:gd name="T5" fmla="*/ 90487 h 199"/>
                    <a:gd name="T6" fmla="*/ 360362 w 369"/>
                    <a:gd name="T7" fmla="*/ 46037 h 199"/>
                    <a:gd name="T8" fmla="*/ 269875 w 369"/>
                    <a:gd name="T9" fmla="*/ 0 h 199"/>
                    <a:gd name="T10" fmla="*/ 179387 w 369"/>
                    <a:gd name="T11" fmla="*/ 46037 h 199"/>
                    <a:gd name="T12" fmla="*/ 90487 w 369"/>
                    <a:gd name="T13" fmla="*/ 46037 h 199"/>
                    <a:gd name="T14" fmla="*/ 90487 w 369"/>
                    <a:gd name="T15" fmla="*/ 134937 h 199"/>
                    <a:gd name="T16" fmla="*/ 0 w 369"/>
                    <a:gd name="T17" fmla="*/ 134937 h 199"/>
                    <a:gd name="T18" fmla="*/ 0 w 369"/>
                    <a:gd name="T19" fmla="*/ 180975 h 199"/>
                    <a:gd name="T20" fmla="*/ 44450 w 369"/>
                    <a:gd name="T21" fmla="*/ 180975 h 199"/>
                    <a:gd name="T22" fmla="*/ 179387 w 369"/>
                    <a:gd name="T23" fmla="*/ 315912 h 199"/>
                    <a:gd name="T24" fmla="*/ 269875 w 369"/>
                    <a:gd name="T25" fmla="*/ 315912 h 199"/>
                    <a:gd name="T26" fmla="*/ 314325 w 369"/>
                    <a:gd name="T27" fmla="*/ 225425 h 199"/>
                    <a:gd name="T28" fmla="*/ 449262 w 369"/>
                    <a:gd name="T29" fmla="*/ 225425 h 199"/>
                    <a:gd name="T30" fmla="*/ 495300 w 369"/>
                    <a:gd name="T31" fmla="*/ 90487 h 199"/>
                    <a:gd name="T32" fmla="*/ 585787 w 369"/>
                    <a:gd name="T33" fmla="*/ 90487 h 19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69" h="199">
                      <a:moveTo>
                        <a:pt x="369" y="57"/>
                      </a:moveTo>
                      <a:lnTo>
                        <a:pt x="340" y="0"/>
                      </a:lnTo>
                      <a:lnTo>
                        <a:pt x="255" y="57"/>
                      </a:lnTo>
                      <a:lnTo>
                        <a:pt x="227" y="29"/>
                      </a:lnTo>
                      <a:lnTo>
                        <a:pt x="170" y="0"/>
                      </a:lnTo>
                      <a:lnTo>
                        <a:pt x="113" y="29"/>
                      </a:lnTo>
                      <a:lnTo>
                        <a:pt x="57" y="29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0" y="114"/>
                      </a:lnTo>
                      <a:lnTo>
                        <a:pt x="28" y="114"/>
                      </a:lnTo>
                      <a:lnTo>
                        <a:pt x="113" y="199"/>
                      </a:lnTo>
                      <a:lnTo>
                        <a:pt x="170" y="199"/>
                      </a:lnTo>
                      <a:lnTo>
                        <a:pt x="198" y="142"/>
                      </a:lnTo>
                      <a:lnTo>
                        <a:pt x="283" y="142"/>
                      </a:lnTo>
                      <a:lnTo>
                        <a:pt x="312" y="57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59" name="Freeform 92"/>
                <p:cNvSpPr>
                  <a:spLocks/>
                </p:cNvSpPr>
                <p:nvPr/>
              </p:nvSpPr>
              <p:spPr bwMode="auto">
                <a:xfrm>
                  <a:off x="4556125" y="5565775"/>
                  <a:ext cx="449263" cy="630238"/>
                </a:xfrm>
                <a:custGeom>
                  <a:avLst/>
                  <a:gdLst>
                    <a:gd name="T0" fmla="*/ 179388 w 283"/>
                    <a:gd name="T1" fmla="*/ 0 h 397"/>
                    <a:gd name="T2" fmla="*/ 0 w 283"/>
                    <a:gd name="T3" fmla="*/ 134938 h 397"/>
                    <a:gd name="T4" fmla="*/ 0 w 283"/>
                    <a:gd name="T5" fmla="*/ 225425 h 397"/>
                    <a:gd name="T6" fmla="*/ 134938 w 283"/>
                    <a:gd name="T7" fmla="*/ 269875 h 397"/>
                    <a:gd name="T8" fmla="*/ 179388 w 283"/>
                    <a:gd name="T9" fmla="*/ 495300 h 397"/>
                    <a:gd name="T10" fmla="*/ 269875 w 283"/>
                    <a:gd name="T11" fmla="*/ 539750 h 397"/>
                    <a:gd name="T12" fmla="*/ 358775 w 283"/>
                    <a:gd name="T13" fmla="*/ 630238 h 397"/>
                    <a:gd name="T14" fmla="*/ 449263 w 283"/>
                    <a:gd name="T15" fmla="*/ 630238 h 397"/>
                    <a:gd name="T16" fmla="*/ 314325 w 283"/>
                    <a:gd name="T17" fmla="*/ 495300 h 397"/>
                    <a:gd name="T18" fmla="*/ 358775 w 283"/>
                    <a:gd name="T19" fmla="*/ 449263 h 397"/>
                    <a:gd name="T20" fmla="*/ 269875 w 283"/>
                    <a:gd name="T21" fmla="*/ 269875 h 397"/>
                    <a:gd name="T22" fmla="*/ 223838 w 283"/>
                    <a:gd name="T23" fmla="*/ 269875 h 397"/>
                    <a:gd name="T24" fmla="*/ 269875 w 283"/>
                    <a:gd name="T25" fmla="*/ 90488 h 397"/>
                    <a:gd name="T26" fmla="*/ 179388 w 283"/>
                    <a:gd name="T27" fmla="*/ 0 h 39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0" y="85"/>
                      </a:lnTo>
                      <a:lnTo>
                        <a:pt x="0" y="142"/>
                      </a:lnTo>
                      <a:lnTo>
                        <a:pt x="85" y="170"/>
                      </a:lnTo>
                      <a:lnTo>
                        <a:pt x="113" y="312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83" y="397"/>
                      </a:lnTo>
                      <a:lnTo>
                        <a:pt x="198" y="312"/>
                      </a:lnTo>
                      <a:lnTo>
                        <a:pt x="226" y="283"/>
                      </a:lnTo>
                      <a:lnTo>
                        <a:pt x="170" y="170"/>
                      </a:lnTo>
                      <a:lnTo>
                        <a:pt x="141" y="170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0" name="Freeform 93"/>
                <p:cNvSpPr>
                  <a:spLocks/>
                </p:cNvSpPr>
                <p:nvPr/>
              </p:nvSpPr>
              <p:spPr bwMode="auto">
                <a:xfrm>
                  <a:off x="4735513" y="5880100"/>
                  <a:ext cx="765175" cy="1081088"/>
                </a:xfrm>
                <a:custGeom>
                  <a:avLst/>
                  <a:gdLst>
                    <a:gd name="T0" fmla="*/ 0 w 482"/>
                    <a:gd name="T1" fmla="*/ 946150 h 681"/>
                    <a:gd name="T2" fmla="*/ 44450 w 482"/>
                    <a:gd name="T3" fmla="*/ 855663 h 681"/>
                    <a:gd name="T4" fmla="*/ 179388 w 482"/>
                    <a:gd name="T5" fmla="*/ 765175 h 681"/>
                    <a:gd name="T6" fmla="*/ 225425 w 482"/>
                    <a:gd name="T7" fmla="*/ 811213 h 681"/>
                    <a:gd name="T8" fmla="*/ 225425 w 482"/>
                    <a:gd name="T9" fmla="*/ 630238 h 681"/>
                    <a:gd name="T10" fmla="*/ 315913 w 482"/>
                    <a:gd name="T11" fmla="*/ 585788 h 681"/>
                    <a:gd name="T12" fmla="*/ 404813 w 482"/>
                    <a:gd name="T13" fmla="*/ 406400 h 681"/>
                    <a:gd name="T14" fmla="*/ 360363 w 482"/>
                    <a:gd name="T15" fmla="*/ 269875 h 681"/>
                    <a:gd name="T16" fmla="*/ 450850 w 482"/>
                    <a:gd name="T17" fmla="*/ 90488 h 681"/>
                    <a:gd name="T18" fmla="*/ 539750 w 482"/>
                    <a:gd name="T19" fmla="*/ 90488 h 681"/>
                    <a:gd name="T20" fmla="*/ 674688 w 482"/>
                    <a:gd name="T21" fmla="*/ 0 h 681"/>
                    <a:gd name="T22" fmla="*/ 630238 w 482"/>
                    <a:gd name="T23" fmla="*/ 90488 h 681"/>
                    <a:gd name="T24" fmla="*/ 674688 w 482"/>
                    <a:gd name="T25" fmla="*/ 90488 h 681"/>
                    <a:gd name="T26" fmla="*/ 765175 w 482"/>
                    <a:gd name="T27" fmla="*/ 180975 h 681"/>
                    <a:gd name="T28" fmla="*/ 720725 w 482"/>
                    <a:gd name="T29" fmla="*/ 225425 h 681"/>
                    <a:gd name="T30" fmla="*/ 720725 w 482"/>
                    <a:gd name="T31" fmla="*/ 406400 h 681"/>
                    <a:gd name="T32" fmla="*/ 674688 w 482"/>
                    <a:gd name="T33" fmla="*/ 495300 h 681"/>
                    <a:gd name="T34" fmla="*/ 585788 w 482"/>
                    <a:gd name="T35" fmla="*/ 541338 h 681"/>
                    <a:gd name="T36" fmla="*/ 495300 w 482"/>
                    <a:gd name="T37" fmla="*/ 630238 h 681"/>
                    <a:gd name="T38" fmla="*/ 404813 w 482"/>
                    <a:gd name="T39" fmla="*/ 765175 h 681"/>
                    <a:gd name="T40" fmla="*/ 404813 w 482"/>
                    <a:gd name="T41" fmla="*/ 855663 h 681"/>
                    <a:gd name="T42" fmla="*/ 315913 w 482"/>
                    <a:gd name="T43" fmla="*/ 946150 h 681"/>
                    <a:gd name="T44" fmla="*/ 134938 w 482"/>
                    <a:gd name="T45" fmla="*/ 1081088 h 681"/>
                    <a:gd name="T46" fmla="*/ 0 w 482"/>
                    <a:gd name="T47" fmla="*/ 946150 h 68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681">
                      <a:moveTo>
                        <a:pt x="0" y="596"/>
                      </a:moveTo>
                      <a:lnTo>
                        <a:pt x="28" y="539"/>
                      </a:lnTo>
                      <a:lnTo>
                        <a:pt x="113" y="482"/>
                      </a:lnTo>
                      <a:lnTo>
                        <a:pt x="142" y="511"/>
                      </a:lnTo>
                      <a:lnTo>
                        <a:pt x="142" y="397"/>
                      </a:lnTo>
                      <a:lnTo>
                        <a:pt x="199" y="369"/>
                      </a:lnTo>
                      <a:lnTo>
                        <a:pt x="255" y="256"/>
                      </a:lnTo>
                      <a:lnTo>
                        <a:pt x="227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425" y="0"/>
                      </a:lnTo>
                      <a:lnTo>
                        <a:pt x="397" y="57"/>
                      </a:lnTo>
                      <a:lnTo>
                        <a:pt x="425" y="57"/>
                      </a:lnTo>
                      <a:lnTo>
                        <a:pt x="482" y="114"/>
                      </a:lnTo>
                      <a:lnTo>
                        <a:pt x="454" y="142"/>
                      </a:lnTo>
                      <a:lnTo>
                        <a:pt x="454" y="256"/>
                      </a:lnTo>
                      <a:lnTo>
                        <a:pt x="425" y="312"/>
                      </a:lnTo>
                      <a:lnTo>
                        <a:pt x="369" y="341"/>
                      </a:lnTo>
                      <a:lnTo>
                        <a:pt x="312" y="397"/>
                      </a:lnTo>
                      <a:lnTo>
                        <a:pt x="255" y="482"/>
                      </a:lnTo>
                      <a:lnTo>
                        <a:pt x="255" y="539"/>
                      </a:lnTo>
                      <a:lnTo>
                        <a:pt x="199" y="596"/>
                      </a:lnTo>
                      <a:lnTo>
                        <a:pt x="85" y="681"/>
                      </a:lnTo>
                      <a:lnTo>
                        <a:pt x="0" y="59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1" name="Freeform 94"/>
                <p:cNvSpPr>
                  <a:spLocks/>
                </p:cNvSpPr>
                <p:nvPr/>
              </p:nvSpPr>
              <p:spPr bwMode="auto">
                <a:xfrm>
                  <a:off x="4870450" y="6691313"/>
                  <a:ext cx="855663" cy="495300"/>
                </a:xfrm>
                <a:custGeom>
                  <a:avLst/>
                  <a:gdLst>
                    <a:gd name="T0" fmla="*/ 0 w 539"/>
                    <a:gd name="T1" fmla="*/ 269875 h 312"/>
                    <a:gd name="T2" fmla="*/ 180975 w 539"/>
                    <a:gd name="T3" fmla="*/ 134938 h 312"/>
                    <a:gd name="T4" fmla="*/ 269875 w 539"/>
                    <a:gd name="T5" fmla="*/ 269875 h 312"/>
                    <a:gd name="T6" fmla="*/ 450850 w 539"/>
                    <a:gd name="T7" fmla="*/ 44450 h 312"/>
                    <a:gd name="T8" fmla="*/ 539750 w 539"/>
                    <a:gd name="T9" fmla="*/ 0 h 312"/>
                    <a:gd name="T10" fmla="*/ 855663 w 539"/>
                    <a:gd name="T11" fmla="*/ 44450 h 312"/>
                    <a:gd name="T12" fmla="*/ 855663 w 539"/>
                    <a:gd name="T13" fmla="*/ 134938 h 312"/>
                    <a:gd name="T14" fmla="*/ 765175 w 539"/>
                    <a:gd name="T15" fmla="*/ 179388 h 312"/>
                    <a:gd name="T16" fmla="*/ 585788 w 539"/>
                    <a:gd name="T17" fmla="*/ 223838 h 312"/>
                    <a:gd name="T18" fmla="*/ 539750 w 539"/>
                    <a:gd name="T19" fmla="*/ 404813 h 312"/>
                    <a:gd name="T20" fmla="*/ 450850 w 539"/>
                    <a:gd name="T21" fmla="*/ 495300 h 312"/>
                    <a:gd name="T22" fmla="*/ 315913 w 539"/>
                    <a:gd name="T23" fmla="*/ 358775 h 312"/>
                    <a:gd name="T24" fmla="*/ 0 w 539"/>
                    <a:gd name="T25" fmla="*/ 269875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39" h="312">
                      <a:moveTo>
                        <a:pt x="0" y="170"/>
                      </a:moveTo>
                      <a:lnTo>
                        <a:pt x="114" y="85"/>
                      </a:lnTo>
                      <a:lnTo>
                        <a:pt x="170" y="170"/>
                      </a:lnTo>
                      <a:lnTo>
                        <a:pt x="284" y="28"/>
                      </a:lnTo>
                      <a:lnTo>
                        <a:pt x="340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482" y="113"/>
                      </a:lnTo>
                      <a:lnTo>
                        <a:pt x="369" y="141"/>
                      </a:lnTo>
                      <a:lnTo>
                        <a:pt x="340" y="255"/>
                      </a:lnTo>
                      <a:lnTo>
                        <a:pt x="284" y="312"/>
                      </a:lnTo>
                      <a:lnTo>
                        <a:pt x="199" y="226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2" name="Freeform 95"/>
                <p:cNvSpPr>
                  <a:spLocks/>
                </p:cNvSpPr>
                <p:nvPr/>
              </p:nvSpPr>
              <p:spPr bwMode="auto">
                <a:xfrm>
                  <a:off x="5051425" y="6105525"/>
                  <a:ext cx="989013" cy="855663"/>
                </a:xfrm>
                <a:custGeom>
                  <a:avLst/>
                  <a:gdLst>
                    <a:gd name="T0" fmla="*/ 674688 w 623"/>
                    <a:gd name="T1" fmla="*/ 630238 h 539"/>
                    <a:gd name="T2" fmla="*/ 763588 w 623"/>
                    <a:gd name="T3" fmla="*/ 585788 h 539"/>
                    <a:gd name="T4" fmla="*/ 763588 w 623"/>
                    <a:gd name="T5" fmla="*/ 495300 h 539"/>
                    <a:gd name="T6" fmla="*/ 854075 w 623"/>
                    <a:gd name="T7" fmla="*/ 360363 h 539"/>
                    <a:gd name="T8" fmla="*/ 944563 w 623"/>
                    <a:gd name="T9" fmla="*/ 404813 h 539"/>
                    <a:gd name="T10" fmla="*/ 989013 w 623"/>
                    <a:gd name="T11" fmla="*/ 360363 h 539"/>
                    <a:gd name="T12" fmla="*/ 989013 w 623"/>
                    <a:gd name="T13" fmla="*/ 315913 h 539"/>
                    <a:gd name="T14" fmla="*/ 809625 w 623"/>
                    <a:gd name="T15" fmla="*/ 225425 h 539"/>
                    <a:gd name="T16" fmla="*/ 628650 w 623"/>
                    <a:gd name="T17" fmla="*/ 269875 h 539"/>
                    <a:gd name="T18" fmla="*/ 493713 w 623"/>
                    <a:gd name="T19" fmla="*/ 225425 h 539"/>
                    <a:gd name="T20" fmla="*/ 539750 w 623"/>
                    <a:gd name="T21" fmla="*/ 90488 h 539"/>
                    <a:gd name="T22" fmla="*/ 493713 w 623"/>
                    <a:gd name="T23" fmla="*/ 90488 h 539"/>
                    <a:gd name="T24" fmla="*/ 493713 w 623"/>
                    <a:gd name="T25" fmla="*/ 0 h 539"/>
                    <a:gd name="T26" fmla="*/ 404813 w 623"/>
                    <a:gd name="T27" fmla="*/ 0 h 539"/>
                    <a:gd name="T28" fmla="*/ 404813 w 623"/>
                    <a:gd name="T29" fmla="*/ 180975 h 539"/>
                    <a:gd name="T30" fmla="*/ 358775 w 623"/>
                    <a:gd name="T31" fmla="*/ 269875 h 539"/>
                    <a:gd name="T32" fmla="*/ 269875 w 623"/>
                    <a:gd name="T33" fmla="*/ 315913 h 539"/>
                    <a:gd name="T34" fmla="*/ 179388 w 623"/>
                    <a:gd name="T35" fmla="*/ 404813 h 539"/>
                    <a:gd name="T36" fmla="*/ 88900 w 623"/>
                    <a:gd name="T37" fmla="*/ 539750 h 539"/>
                    <a:gd name="T38" fmla="*/ 88900 w 623"/>
                    <a:gd name="T39" fmla="*/ 630238 h 539"/>
                    <a:gd name="T40" fmla="*/ 0 w 623"/>
                    <a:gd name="T41" fmla="*/ 720725 h 539"/>
                    <a:gd name="T42" fmla="*/ 88900 w 623"/>
                    <a:gd name="T43" fmla="*/ 855663 h 539"/>
                    <a:gd name="T44" fmla="*/ 269875 w 623"/>
                    <a:gd name="T45" fmla="*/ 630238 h 539"/>
                    <a:gd name="T46" fmla="*/ 358775 w 623"/>
                    <a:gd name="T47" fmla="*/ 585788 h 539"/>
                    <a:gd name="T48" fmla="*/ 674688 w 623"/>
                    <a:gd name="T49" fmla="*/ 630238 h 53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23" h="539">
                      <a:moveTo>
                        <a:pt x="425" y="397"/>
                      </a:moveTo>
                      <a:lnTo>
                        <a:pt x="481" y="369"/>
                      </a:lnTo>
                      <a:lnTo>
                        <a:pt x="481" y="312"/>
                      </a:lnTo>
                      <a:lnTo>
                        <a:pt x="538" y="227"/>
                      </a:lnTo>
                      <a:lnTo>
                        <a:pt x="595" y="255"/>
                      </a:lnTo>
                      <a:lnTo>
                        <a:pt x="623" y="227"/>
                      </a:lnTo>
                      <a:lnTo>
                        <a:pt x="623" y="199"/>
                      </a:lnTo>
                      <a:lnTo>
                        <a:pt x="510" y="142"/>
                      </a:lnTo>
                      <a:lnTo>
                        <a:pt x="396" y="170"/>
                      </a:lnTo>
                      <a:lnTo>
                        <a:pt x="311" y="142"/>
                      </a:lnTo>
                      <a:lnTo>
                        <a:pt x="340" y="57"/>
                      </a:lnTo>
                      <a:lnTo>
                        <a:pt x="311" y="57"/>
                      </a:lnTo>
                      <a:lnTo>
                        <a:pt x="311" y="0"/>
                      </a:lnTo>
                      <a:lnTo>
                        <a:pt x="255" y="0"/>
                      </a:lnTo>
                      <a:lnTo>
                        <a:pt x="255" y="114"/>
                      </a:lnTo>
                      <a:lnTo>
                        <a:pt x="226" y="170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0" y="454"/>
                      </a:lnTo>
                      <a:lnTo>
                        <a:pt x="56" y="539"/>
                      </a:lnTo>
                      <a:lnTo>
                        <a:pt x="170" y="397"/>
                      </a:lnTo>
                      <a:lnTo>
                        <a:pt x="226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3" name="Freeform 96"/>
                <p:cNvSpPr>
                  <a:spLocks/>
                </p:cNvSpPr>
                <p:nvPr/>
              </p:nvSpPr>
              <p:spPr bwMode="auto">
                <a:xfrm>
                  <a:off x="5500688" y="6600825"/>
                  <a:ext cx="900112" cy="990600"/>
                </a:xfrm>
                <a:custGeom>
                  <a:avLst/>
                  <a:gdLst>
                    <a:gd name="T0" fmla="*/ 495300 w 567"/>
                    <a:gd name="T1" fmla="*/ 990600 h 624"/>
                    <a:gd name="T2" fmla="*/ 179387 w 567"/>
                    <a:gd name="T3" fmla="*/ 900113 h 624"/>
                    <a:gd name="T4" fmla="*/ 0 w 567"/>
                    <a:gd name="T5" fmla="*/ 720725 h 624"/>
                    <a:gd name="T6" fmla="*/ 225425 w 567"/>
                    <a:gd name="T7" fmla="*/ 495300 h 624"/>
                    <a:gd name="T8" fmla="*/ 269875 w 567"/>
                    <a:gd name="T9" fmla="*/ 404813 h 624"/>
                    <a:gd name="T10" fmla="*/ 360362 w 567"/>
                    <a:gd name="T11" fmla="*/ 360363 h 624"/>
                    <a:gd name="T12" fmla="*/ 360362 w 567"/>
                    <a:gd name="T13" fmla="*/ 179388 h 624"/>
                    <a:gd name="T14" fmla="*/ 450850 w 567"/>
                    <a:gd name="T15" fmla="*/ 134938 h 624"/>
                    <a:gd name="T16" fmla="*/ 539750 w 567"/>
                    <a:gd name="T17" fmla="*/ 0 h 624"/>
                    <a:gd name="T18" fmla="*/ 630237 w 567"/>
                    <a:gd name="T19" fmla="*/ 0 h 624"/>
                    <a:gd name="T20" fmla="*/ 765175 w 567"/>
                    <a:gd name="T21" fmla="*/ 225425 h 624"/>
                    <a:gd name="T22" fmla="*/ 855662 w 567"/>
                    <a:gd name="T23" fmla="*/ 314325 h 624"/>
                    <a:gd name="T24" fmla="*/ 900112 w 567"/>
                    <a:gd name="T25" fmla="*/ 449263 h 624"/>
                    <a:gd name="T26" fmla="*/ 674687 w 567"/>
                    <a:gd name="T27" fmla="*/ 539750 h 624"/>
                    <a:gd name="T28" fmla="*/ 720725 w 567"/>
                    <a:gd name="T29" fmla="*/ 674688 h 624"/>
                    <a:gd name="T30" fmla="*/ 585787 w 567"/>
                    <a:gd name="T31" fmla="*/ 944563 h 624"/>
                    <a:gd name="T32" fmla="*/ 495300 w 567"/>
                    <a:gd name="T33" fmla="*/ 990600 h 62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67" h="624">
                      <a:moveTo>
                        <a:pt x="312" y="624"/>
                      </a:moveTo>
                      <a:lnTo>
                        <a:pt x="113" y="567"/>
                      </a:lnTo>
                      <a:lnTo>
                        <a:pt x="0" y="454"/>
                      </a:lnTo>
                      <a:lnTo>
                        <a:pt x="142" y="312"/>
                      </a:lnTo>
                      <a:lnTo>
                        <a:pt x="170" y="255"/>
                      </a:lnTo>
                      <a:lnTo>
                        <a:pt x="227" y="227"/>
                      </a:lnTo>
                      <a:lnTo>
                        <a:pt x="227" y="113"/>
                      </a:lnTo>
                      <a:lnTo>
                        <a:pt x="284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82" y="142"/>
                      </a:lnTo>
                      <a:lnTo>
                        <a:pt x="539" y="198"/>
                      </a:lnTo>
                      <a:lnTo>
                        <a:pt x="567" y="283"/>
                      </a:lnTo>
                      <a:lnTo>
                        <a:pt x="425" y="340"/>
                      </a:lnTo>
                      <a:lnTo>
                        <a:pt x="454" y="425"/>
                      </a:lnTo>
                      <a:lnTo>
                        <a:pt x="369" y="595"/>
                      </a:lnTo>
                      <a:lnTo>
                        <a:pt x="312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4" name="Freeform 97"/>
                <p:cNvSpPr>
                  <a:spLocks/>
                </p:cNvSpPr>
                <p:nvPr/>
              </p:nvSpPr>
              <p:spPr bwMode="auto">
                <a:xfrm>
                  <a:off x="5321300" y="6465888"/>
                  <a:ext cx="854075" cy="855662"/>
                </a:xfrm>
                <a:custGeom>
                  <a:avLst/>
                  <a:gdLst>
                    <a:gd name="T0" fmla="*/ 179388 w 538"/>
                    <a:gd name="T1" fmla="*/ 855662 h 539"/>
                    <a:gd name="T2" fmla="*/ 0 w 538"/>
                    <a:gd name="T3" fmla="*/ 720725 h 539"/>
                    <a:gd name="T4" fmla="*/ 88900 w 538"/>
                    <a:gd name="T5" fmla="*/ 630237 h 539"/>
                    <a:gd name="T6" fmla="*/ 134938 w 538"/>
                    <a:gd name="T7" fmla="*/ 449262 h 539"/>
                    <a:gd name="T8" fmla="*/ 314325 w 538"/>
                    <a:gd name="T9" fmla="*/ 404812 h 539"/>
                    <a:gd name="T10" fmla="*/ 404813 w 538"/>
                    <a:gd name="T11" fmla="*/ 360362 h 539"/>
                    <a:gd name="T12" fmla="*/ 404813 w 538"/>
                    <a:gd name="T13" fmla="*/ 269875 h 539"/>
                    <a:gd name="T14" fmla="*/ 493713 w 538"/>
                    <a:gd name="T15" fmla="*/ 225425 h 539"/>
                    <a:gd name="T16" fmla="*/ 493713 w 538"/>
                    <a:gd name="T17" fmla="*/ 134937 h 539"/>
                    <a:gd name="T18" fmla="*/ 584200 w 538"/>
                    <a:gd name="T19" fmla="*/ 0 h 539"/>
                    <a:gd name="T20" fmla="*/ 674688 w 538"/>
                    <a:gd name="T21" fmla="*/ 44450 h 539"/>
                    <a:gd name="T22" fmla="*/ 719138 w 538"/>
                    <a:gd name="T23" fmla="*/ 0 h 539"/>
                    <a:gd name="T24" fmla="*/ 854075 w 538"/>
                    <a:gd name="T25" fmla="*/ 0 h 539"/>
                    <a:gd name="T26" fmla="*/ 854075 w 538"/>
                    <a:gd name="T27" fmla="*/ 90487 h 539"/>
                    <a:gd name="T28" fmla="*/ 809625 w 538"/>
                    <a:gd name="T29" fmla="*/ 134937 h 539"/>
                    <a:gd name="T30" fmla="*/ 719138 w 538"/>
                    <a:gd name="T31" fmla="*/ 134937 h 539"/>
                    <a:gd name="T32" fmla="*/ 630238 w 538"/>
                    <a:gd name="T33" fmla="*/ 269875 h 539"/>
                    <a:gd name="T34" fmla="*/ 539750 w 538"/>
                    <a:gd name="T35" fmla="*/ 314325 h 539"/>
                    <a:gd name="T36" fmla="*/ 539750 w 538"/>
                    <a:gd name="T37" fmla="*/ 495300 h 539"/>
                    <a:gd name="T38" fmla="*/ 449263 w 538"/>
                    <a:gd name="T39" fmla="*/ 539750 h 539"/>
                    <a:gd name="T40" fmla="*/ 404813 w 538"/>
                    <a:gd name="T41" fmla="*/ 630237 h 539"/>
                    <a:gd name="T42" fmla="*/ 179388 w 538"/>
                    <a:gd name="T43" fmla="*/ 855662 h 5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538" h="539">
                      <a:moveTo>
                        <a:pt x="113" y="539"/>
                      </a:moveTo>
                      <a:lnTo>
                        <a:pt x="0" y="454"/>
                      </a:lnTo>
                      <a:lnTo>
                        <a:pt x="56" y="397"/>
                      </a:lnTo>
                      <a:lnTo>
                        <a:pt x="85" y="283"/>
                      </a:lnTo>
                      <a:lnTo>
                        <a:pt x="198" y="255"/>
                      </a:lnTo>
                      <a:lnTo>
                        <a:pt x="255" y="227"/>
                      </a:lnTo>
                      <a:lnTo>
                        <a:pt x="255" y="170"/>
                      </a:lnTo>
                      <a:lnTo>
                        <a:pt x="311" y="142"/>
                      </a:lnTo>
                      <a:lnTo>
                        <a:pt x="311" y="85"/>
                      </a:lnTo>
                      <a:lnTo>
                        <a:pt x="368" y="0"/>
                      </a:lnTo>
                      <a:lnTo>
                        <a:pt x="425" y="28"/>
                      </a:lnTo>
                      <a:lnTo>
                        <a:pt x="453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85"/>
                      </a:lnTo>
                      <a:lnTo>
                        <a:pt x="453" y="85"/>
                      </a:lnTo>
                      <a:lnTo>
                        <a:pt x="397" y="170"/>
                      </a:lnTo>
                      <a:lnTo>
                        <a:pt x="340" y="198"/>
                      </a:lnTo>
                      <a:lnTo>
                        <a:pt x="340" y="312"/>
                      </a:lnTo>
                      <a:lnTo>
                        <a:pt x="283" y="340"/>
                      </a:lnTo>
                      <a:lnTo>
                        <a:pt x="255" y="397"/>
                      </a:lnTo>
                      <a:lnTo>
                        <a:pt x="113" y="53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5" name="Freeform 98"/>
                <p:cNvSpPr>
                  <a:spLocks/>
                </p:cNvSpPr>
                <p:nvPr/>
              </p:nvSpPr>
              <p:spPr bwMode="auto">
                <a:xfrm>
                  <a:off x="6626225" y="7635875"/>
                  <a:ext cx="404813" cy="585788"/>
                </a:xfrm>
                <a:custGeom>
                  <a:avLst/>
                  <a:gdLst>
                    <a:gd name="T0" fmla="*/ 0 w 255"/>
                    <a:gd name="T1" fmla="*/ 314325 h 369"/>
                    <a:gd name="T2" fmla="*/ 44450 w 255"/>
                    <a:gd name="T3" fmla="*/ 269875 h 369"/>
                    <a:gd name="T4" fmla="*/ 134938 w 255"/>
                    <a:gd name="T5" fmla="*/ 269875 h 369"/>
                    <a:gd name="T6" fmla="*/ 223838 w 255"/>
                    <a:gd name="T7" fmla="*/ 225425 h 369"/>
                    <a:gd name="T8" fmla="*/ 179388 w 255"/>
                    <a:gd name="T9" fmla="*/ 179388 h 369"/>
                    <a:gd name="T10" fmla="*/ 223838 w 255"/>
                    <a:gd name="T11" fmla="*/ 134938 h 369"/>
                    <a:gd name="T12" fmla="*/ 223838 w 255"/>
                    <a:gd name="T13" fmla="*/ 44450 h 369"/>
                    <a:gd name="T14" fmla="*/ 269875 w 255"/>
                    <a:gd name="T15" fmla="*/ 0 h 369"/>
                    <a:gd name="T16" fmla="*/ 404813 w 255"/>
                    <a:gd name="T17" fmla="*/ 90488 h 369"/>
                    <a:gd name="T18" fmla="*/ 314325 w 255"/>
                    <a:gd name="T19" fmla="*/ 585788 h 369"/>
                    <a:gd name="T20" fmla="*/ 0 w 255"/>
                    <a:gd name="T21" fmla="*/ 314325 h 36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55" h="369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41" y="142"/>
                      </a:lnTo>
                      <a:lnTo>
                        <a:pt x="113" y="113"/>
                      </a:lnTo>
                      <a:lnTo>
                        <a:pt x="141" y="85"/>
                      </a:lnTo>
                      <a:lnTo>
                        <a:pt x="141" y="28"/>
                      </a:lnTo>
                      <a:lnTo>
                        <a:pt x="170" y="0"/>
                      </a:lnTo>
                      <a:lnTo>
                        <a:pt x="255" y="57"/>
                      </a:lnTo>
                      <a:lnTo>
                        <a:pt x="198" y="369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6" name="Freeform 99"/>
                <p:cNvSpPr>
                  <a:spLocks/>
                </p:cNvSpPr>
                <p:nvPr/>
              </p:nvSpPr>
              <p:spPr bwMode="auto">
                <a:xfrm>
                  <a:off x="6535738" y="7096125"/>
                  <a:ext cx="674687" cy="630238"/>
                </a:xfrm>
                <a:custGeom>
                  <a:avLst/>
                  <a:gdLst>
                    <a:gd name="T0" fmla="*/ 495300 w 425"/>
                    <a:gd name="T1" fmla="*/ 630238 h 397"/>
                    <a:gd name="T2" fmla="*/ 495300 w 425"/>
                    <a:gd name="T3" fmla="*/ 495300 h 397"/>
                    <a:gd name="T4" fmla="*/ 674687 w 425"/>
                    <a:gd name="T5" fmla="*/ 449263 h 397"/>
                    <a:gd name="T6" fmla="*/ 539750 w 425"/>
                    <a:gd name="T7" fmla="*/ 225425 h 397"/>
                    <a:gd name="T8" fmla="*/ 630237 w 425"/>
                    <a:gd name="T9" fmla="*/ 44450 h 397"/>
                    <a:gd name="T10" fmla="*/ 450850 w 425"/>
                    <a:gd name="T11" fmla="*/ 0 h 397"/>
                    <a:gd name="T12" fmla="*/ 225425 w 425"/>
                    <a:gd name="T13" fmla="*/ 44450 h 397"/>
                    <a:gd name="T14" fmla="*/ 90487 w 425"/>
                    <a:gd name="T15" fmla="*/ 44450 h 397"/>
                    <a:gd name="T16" fmla="*/ 0 w 425"/>
                    <a:gd name="T17" fmla="*/ 134938 h 397"/>
                    <a:gd name="T18" fmla="*/ 225425 w 425"/>
                    <a:gd name="T19" fmla="*/ 404813 h 397"/>
                    <a:gd name="T20" fmla="*/ 360362 w 425"/>
                    <a:gd name="T21" fmla="*/ 539750 h 397"/>
                    <a:gd name="T22" fmla="*/ 495300 w 425"/>
                    <a:gd name="T23" fmla="*/ 630238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25" h="397">
                      <a:moveTo>
                        <a:pt x="312" y="397"/>
                      </a:moveTo>
                      <a:lnTo>
                        <a:pt x="312" y="312"/>
                      </a:lnTo>
                      <a:lnTo>
                        <a:pt x="425" y="283"/>
                      </a:lnTo>
                      <a:lnTo>
                        <a:pt x="340" y="142"/>
                      </a:lnTo>
                      <a:lnTo>
                        <a:pt x="397" y="28"/>
                      </a:lnTo>
                      <a:lnTo>
                        <a:pt x="284" y="0"/>
                      </a:lnTo>
                      <a:lnTo>
                        <a:pt x="142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142" y="255"/>
                      </a:lnTo>
                      <a:lnTo>
                        <a:pt x="227" y="340"/>
                      </a:lnTo>
                      <a:lnTo>
                        <a:pt x="312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7" name="Freeform 100"/>
                <p:cNvSpPr>
                  <a:spLocks/>
                </p:cNvSpPr>
                <p:nvPr/>
              </p:nvSpPr>
              <p:spPr bwMode="auto">
                <a:xfrm>
                  <a:off x="6265863" y="6600825"/>
                  <a:ext cx="1125537" cy="630238"/>
                </a:xfrm>
                <a:custGeom>
                  <a:avLst/>
                  <a:gdLst>
                    <a:gd name="T0" fmla="*/ 900112 w 709"/>
                    <a:gd name="T1" fmla="*/ 539750 h 397"/>
                    <a:gd name="T2" fmla="*/ 1125537 w 709"/>
                    <a:gd name="T3" fmla="*/ 179388 h 397"/>
                    <a:gd name="T4" fmla="*/ 944562 w 709"/>
                    <a:gd name="T5" fmla="*/ 0 h 397"/>
                    <a:gd name="T6" fmla="*/ 855662 w 709"/>
                    <a:gd name="T7" fmla="*/ 44450 h 397"/>
                    <a:gd name="T8" fmla="*/ 855662 w 709"/>
                    <a:gd name="T9" fmla="*/ 134938 h 397"/>
                    <a:gd name="T10" fmla="*/ 944562 w 709"/>
                    <a:gd name="T11" fmla="*/ 179388 h 397"/>
                    <a:gd name="T12" fmla="*/ 990600 w 709"/>
                    <a:gd name="T13" fmla="*/ 269875 h 397"/>
                    <a:gd name="T14" fmla="*/ 900112 w 709"/>
                    <a:gd name="T15" fmla="*/ 360363 h 397"/>
                    <a:gd name="T16" fmla="*/ 855662 w 709"/>
                    <a:gd name="T17" fmla="*/ 269875 h 397"/>
                    <a:gd name="T18" fmla="*/ 765175 w 709"/>
                    <a:gd name="T19" fmla="*/ 314325 h 397"/>
                    <a:gd name="T20" fmla="*/ 630237 w 709"/>
                    <a:gd name="T21" fmla="*/ 269875 h 397"/>
                    <a:gd name="T22" fmla="*/ 630237 w 709"/>
                    <a:gd name="T23" fmla="*/ 225425 h 397"/>
                    <a:gd name="T24" fmla="*/ 360362 w 709"/>
                    <a:gd name="T25" fmla="*/ 179388 h 397"/>
                    <a:gd name="T26" fmla="*/ 269875 w 709"/>
                    <a:gd name="T27" fmla="*/ 179388 h 397"/>
                    <a:gd name="T28" fmla="*/ 179387 w 709"/>
                    <a:gd name="T29" fmla="*/ 225425 h 397"/>
                    <a:gd name="T30" fmla="*/ 90487 w 709"/>
                    <a:gd name="T31" fmla="*/ 179388 h 397"/>
                    <a:gd name="T32" fmla="*/ 0 w 709"/>
                    <a:gd name="T33" fmla="*/ 225425 h 397"/>
                    <a:gd name="T34" fmla="*/ 90487 w 709"/>
                    <a:gd name="T35" fmla="*/ 314325 h 397"/>
                    <a:gd name="T36" fmla="*/ 134937 w 709"/>
                    <a:gd name="T37" fmla="*/ 449263 h 397"/>
                    <a:gd name="T38" fmla="*/ 134937 w 709"/>
                    <a:gd name="T39" fmla="*/ 495300 h 397"/>
                    <a:gd name="T40" fmla="*/ 269875 w 709"/>
                    <a:gd name="T41" fmla="*/ 630238 h 397"/>
                    <a:gd name="T42" fmla="*/ 360362 w 709"/>
                    <a:gd name="T43" fmla="*/ 539750 h 397"/>
                    <a:gd name="T44" fmla="*/ 495300 w 709"/>
                    <a:gd name="T45" fmla="*/ 539750 h 397"/>
                    <a:gd name="T46" fmla="*/ 720725 w 709"/>
                    <a:gd name="T47" fmla="*/ 495300 h 397"/>
                    <a:gd name="T48" fmla="*/ 900112 w 709"/>
                    <a:gd name="T49" fmla="*/ 539750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9" h="397">
                      <a:moveTo>
                        <a:pt x="567" y="340"/>
                      </a:moveTo>
                      <a:lnTo>
                        <a:pt x="709" y="113"/>
                      </a:lnTo>
                      <a:lnTo>
                        <a:pt x="595" y="0"/>
                      </a:lnTo>
                      <a:lnTo>
                        <a:pt x="539" y="28"/>
                      </a:lnTo>
                      <a:lnTo>
                        <a:pt x="539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397" y="142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57" y="198"/>
                      </a:lnTo>
                      <a:lnTo>
                        <a:pt x="85" y="283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227" y="340"/>
                      </a:lnTo>
                      <a:lnTo>
                        <a:pt x="312" y="340"/>
                      </a:lnTo>
                      <a:lnTo>
                        <a:pt x="454" y="312"/>
                      </a:lnTo>
                      <a:lnTo>
                        <a:pt x="56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8" name="Freeform 101"/>
                <p:cNvSpPr>
                  <a:spLocks/>
                </p:cNvSpPr>
                <p:nvPr/>
              </p:nvSpPr>
              <p:spPr bwMode="auto">
                <a:xfrm>
                  <a:off x="6626225" y="6465888"/>
                  <a:ext cx="404813" cy="360362"/>
                </a:xfrm>
                <a:custGeom>
                  <a:avLst/>
                  <a:gdLst>
                    <a:gd name="T0" fmla="*/ 0 w 255"/>
                    <a:gd name="T1" fmla="*/ 314325 h 227"/>
                    <a:gd name="T2" fmla="*/ 134938 w 255"/>
                    <a:gd name="T3" fmla="*/ 269875 h 227"/>
                    <a:gd name="T4" fmla="*/ 223838 w 255"/>
                    <a:gd name="T5" fmla="*/ 44450 h 227"/>
                    <a:gd name="T6" fmla="*/ 314325 w 255"/>
                    <a:gd name="T7" fmla="*/ 44450 h 227"/>
                    <a:gd name="T8" fmla="*/ 314325 w 255"/>
                    <a:gd name="T9" fmla="*/ 0 h 227"/>
                    <a:gd name="T10" fmla="*/ 404813 w 255"/>
                    <a:gd name="T11" fmla="*/ 0 h 227"/>
                    <a:gd name="T12" fmla="*/ 360363 w 255"/>
                    <a:gd name="T13" fmla="*/ 269875 h 227"/>
                    <a:gd name="T14" fmla="*/ 269875 w 255"/>
                    <a:gd name="T15" fmla="*/ 360362 h 227"/>
                    <a:gd name="T16" fmla="*/ 0 w 255"/>
                    <a:gd name="T17" fmla="*/ 314325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227">
                      <a:moveTo>
                        <a:pt x="0" y="198"/>
                      </a:moveTo>
                      <a:lnTo>
                        <a:pt x="85" y="170"/>
                      </a:lnTo>
                      <a:lnTo>
                        <a:pt x="141" y="28"/>
                      </a:lnTo>
                      <a:lnTo>
                        <a:pt x="198" y="28"/>
                      </a:lnTo>
                      <a:lnTo>
                        <a:pt x="198" y="0"/>
                      </a:lnTo>
                      <a:lnTo>
                        <a:pt x="255" y="0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69" name="Freeform 102"/>
                <p:cNvSpPr>
                  <a:spLocks/>
                </p:cNvSpPr>
                <p:nvPr/>
              </p:nvSpPr>
              <p:spPr bwMode="auto">
                <a:xfrm>
                  <a:off x="6040438" y="5970588"/>
                  <a:ext cx="946150" cy="720725"/>
                </a:xfrm>
                <a:custGeom>
                  <a:avLst/>
                  <a:gdLst>
                    <a:gd name="T0" fmla="*/ 134938 w 596"/>
                    <a:gd name="T1" fmla="*/ 585788 h 454"/>
                    <a:gd name="T2" fmla="*/ 269875 w 596"/>
                    <a:gd name="T3" fmla="*/ 585788 h 454"/>
                    <a:gd name="T4" fmla="*/ 315913 w 596"/>
                    <a:gd name="T5" fmla="*/ 720725 h 454"/>
                    <a:gd name="T6" fmla="*/ 495300 w 596"/>
                    <a:gd name="T7" fmla="*/ 720725 h 454"/>
                    <a:gd name="T8" fmla="*/ 585788 w 596"/>
                    <a:gd name="T9" fmla="*/ 674688 h 454"/>
                    <a:gd name="T10" fmla="*/ 630238 w 596"/>
                    <a:gd name="T11" fmla="*/ 585788 h 454"/>
                    <a:gd name="T12" fmla="*/ 630238 w 596"/>
                    <a:gd name="T13" fmla="*/ 539750 h 454"/>
                    <a:gd name="T14" fmla="*/ 674688 w 596"/>
                    <a:gd name="T15" fmla="*/ 495300 h 454"/>
                    <a:gd name="T16" fmla="*/ 809625 w 596"/>
                    <a:gd name="T17" fmla="*/ 495300 h 454"/>
                    <a:gd name="T18" fmla="*/ 809625 w 596"/>
                    <a:gd name="T19" fmla="*/ 539750 h 454"/>
                    <a:gd name="T20" fmla="*/ 900113 w 596"/>
                    <a:gd name="T21" fmla="*/ 539750 h 454"/>
                    <a:gd name="T22" fmla="*/ 900113 w 596"/>
                    <a:gd name="T23" fmla="*/ 495300 h 454"/>
                    <a:gd name="T24" fmla="*/ 946150 w 596"/>
                    <a:gd name="T25" fmla="*/ 404813 h 454"/>
                    <a:gd name="T26" fmla="*/ 855663 w 596"/>
                    <a:gd name="T27" fmla="*/ 269875 h 454"/>
                    <a:gd name="T28" fmla="*/ 900113 w 596"/>
                    <a:gd name="T29" fmla="*/ 134938 h 454"/>
                    <a:gd name="T30" fmla="*/ 855663 w 596"/>
                    <a:gd name="T31" fmla="*/ 90488 h 454"/>
                    <a:gd name="T32" fmla="*/ 900113 w 596"/>
                    <a:gd name="T33" fmla="*/ 44450 h 454"/>
                    <a:gd name="T34" fmla="*/ 900113 w 596"/>
                    <a:gd name="T35" fmla="*/ 0 h 454"/>
                    <a:gd name="T36" fmla="*/ 674688 w 596"/>
                    <a:gd name="T37" fmla="*/ 0 h 454"/>
                    <a:gd name="T38" fmla="*/ 720725 w 596"/>
                    <a:gd name="T39" fmla="*/ 134938 h 454"/>
                    <a:gd name="T40" fmla="*/ 630238 w 596"/>
                    <a:gd name="T41" fmla="*/ 315913 h 454"/>
                    <a:gd name="T42" fmla="*/ 404813 w 596"/>
                    <a:gd name="T43" fmla="*/ 495300 h 454"/>
                    <a:gd name="T44" fmla="*/ 360363 w 596"/>
                    <a:gd name="T45" fmla="*/ 495300 h 454"/>
                    <a:gd name="T46" fmla="*/ 315913 w 596"/>
                    <a:gd name="T47" fmla="*/ 450850 h 454"/>
                    <a:gd name="T48" fmla="*/ 225425 w 596"/>
                    <a:gd name="T49" fmla="*/ 404813 h 454"/>
                    <a:gd name="T50" fmla="*/ 90488 w 596"/>
                    <a:gd name="T51" fmla="*/ 404813 h 454"/>
                    <a:gd name="T52" fmla="*/ 0 w 596"/>
                    <a:gd name="T53" fmla="*/ 450850 h 454"/>
                    <a:gd name="T54" fmla="*/ 0 w 596"/>
                    <a:gd name="T55" fmla="*/ 495300 h 454"/>
                    <a:gd name="T56" fmla="*/ 134938 w 596"/>
                    <a:gd name="T57" fmla="*/ 495300 h 454"/>
                    <a:gd name="T58" fmla="*/ 134938 w 596"/>
                    <a:gd name="T59" fmla="*/ 585788 h 45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96" h="454">
                      <a:moveTo>
                        <a:pt x="85" y="369"/>
                      </a:moveTo>
                      <a:lnTo>
                        <a:pt x="170" y="369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69" y="425"/>
                      </a:lnTo>
                      <a:lnTo>
                        <a:pt x="397" y="369"/>
                      </a:lnTo>
                      <a:lnTo>
                        <a:pt x="397" y="340"/>
                      </a:lnTo>
                      <a:lnTo>
                        <a:pt x="425" y="312"/>
                      </a:lnTo>
                      <a:lnTo>
                        <a:pt x="510" y="312"/>
                      </a:lnTo>
                      <a:lnTo>
                        <a:pt x="510" y="340"/>
                      </a:lnTo>
                      <a:lnTo>
                        <a:pt x="567" y="340"/>
                      </a:lnTo>
                      <a:lnTo>
                        <a:pt x="567" y="312"/>
                      </a:lnTo>
                      <a:lnTo>
                        <a:pt x="596" y="255"/>
                      </a:lnTo>
                      <a:lnTo>
                        <a:pt x="539" y="170"/>
                      </a:lnTo>
                      <a:lnTo>
                        <a:pt x="567" y="85"/>
                      </a:lnTo>
                      <a:lnTo>
                        <a:pt x="539" y="57"/>
                      </a:lnTo>
                      <a:lnTo>
                        <a:pt x="567" y="28"/>
                      </a:lnTo>
                      <a:lnTo>
                        <a:pt x="567" y="0"/>
                      </a:lnTo>
                      <a:lnTo>
                        <a:pt x="425" y="0"/>
                      </a:lnTo>
                      <a:lnTo>
                        <a:pt x="454" y="85"/>
                      </a:lnTo>
                      <a:lnTo>
                        <a:pt x="397" y="199"/>
                      </a:lnTo>
                      <a:lnTo>
                        <a:pt x="255" y="312"/>
                      </a:lnTo>
                      <a:lnTo>
                        <a:pt x="227" y="312"/>
                      </a:lnTo>
                      <a:lnTo>
                        <a:pt x="199" y="284"/>
                      </a:lnTo>
                      <a:lnTo>
                        <a:pt x="142" y="255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85" y="36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0" name="Freeform 103"/>
                <p:cNvSpPr>
                  <a:spLocks/>
                </p:cNvSpPr>
                <p:nvPr/>
              </p:nvSpPr>
              <p:spPr bwMode="auto">
                <a:xfrm>
                  <a:off x="6130925" y="6465888"/>
                  <a:ext cx="719138" cy="360362"/>
                </a:xfrm>
                <a:custGeom>
                  <a:avLst/>
                  <a:gdLst>
                    <a:gd name="T0" fmla="*/ 179388 w 453"/>
                    <a:gd name="T1" fmla="*/ 90487 h 227"/>
                    <a:gd name="T2" fmla="*/ 44450 w 453"/>
                    <a:gd name="T3" fmla="*/ 90487 h 227"/>
                    <a:gd name="T4" fmla="*/ 0 w 453"/>
                    <a:gd name="T5" fmla="*/ 134937 h 227"/>
                    <a:gd name="T6" fmla="*/ 134938 w 453"/>
                    <a:gd name="T7" fmla="*/ 360362 h 227"/>
                    <a:gd name="T8" fmla="*/ 225425 w 453"/>
                    <a:gd name="T9" fmla="*/ 314325 h 227"/>
                    <a:gd name="T10" fmla="*/ 314325 w 453"/>
                    <a:gd name="T11" fmla="*/ 360362 h 227"/>
                    <a:gd name="T12" fmla="*/ 404813 w 453"/>
                    <a:gd name="T13" fmla="*/ 314325 h 227"/>
                    <a:gd name="T14" fmla="*/ 495300 w 453"/>
                    <a:gd name="T15" fmla="*/ 314325 h 227"/>
                    <a:gd name="T16" fmla="*/ 630238 w 453"/>
                    <a:gd name="T17" fmla="*/ 269875 h 227"/>
                    <a:gd name="T18" fmla="*/ 719138 w 453"/>
                    <a:gd name="T19" fmla="*/ 44450 h 227"/>
                    <a:gd name="T20" fmla="*/ 719138 w 453"/>
                    <a:gd name="T21" fmla="*/ 0 h 227"/>
                    <a:gd name="T22" fmla="*/ 584200 w 453"/>
                    <a:gd name="T23" fmla="*/ 0 h 227"/>
                    <a:gd name="T24" fmla="*/ 539750 w 453"/>
                    <a:gd name="T25" fmla="*/ 44450 h 227"/>
                    <a:gd name="T26" fmla="*/ 539750 w 453"/>
                    <a:gd name="T27" fmla="*/ 90487 h 227"/>
                    <a:gd name="T28" fmla="*/ 495300 w 453"/>
                    <a:gd name="T29" fmla="*/ 179387 h 227"/>
                    <a:gd name="T30" fmla="*/ 404813 w 453"/>
                    <a:gd name="T31" fmla="*/ 225425 h 227"/>
                    <a:gd name="T32" fmla="*/ 225425 w 453"/>
                    <a:gd name="T33" fmla="*/ 225425 h 227"/>
                    <a:gd name="T34" fmla="*/ 179388 w 453"/>
                    <a:gd name="T35" fmla="*/ 90487 h 22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3" h="227">
                      <a:moveTo>
                        <a:pt x="113" y="57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85" y="227"/>
                      </a:lnTo>
                      <a:lnTo>
                        <a:pt x="142" y="198"/>
                      </a:lnTo>
                      <a:lnTo>
                        <a:pt x="198" y="227"/>
                      </a:lnTo>
                      <a:lnTo>
                        <a:pt x="255" y="198"/>
                      </a:lnTo>
                      <a:lnTo>
                        <a:pt x="312" y="198"/>
                      </a:lnTo>
                      <a:lnTo>
                        <a:pt x="397" y="170"/>
                      </a:lnTo>
                      <a:lnTo>
                        <a:pt x="453" y="28"/>
                      </a:lnTo>
                      <a:lnTo>
                        <a:pt x="453" y="0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340" y="57"/>
                      </a:lnTo>
                      <a:lnTo>
                        <a:pt x="312" y="113"/>
                      </a:lnTo>
                      <a:lnTo>
                        <a:pt x="255" y="142"/>
                      </a:lnTo>
                      <a:lnTo>
                        <a:pt x="142" y="142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1" name="Freeform 104"/>
                <p:cNvSpPr>
                  <a:spLocks/>
                </p:cNvSpPr>
                <p:nvPr/>
              </p:nvSpPr>
              <p:spPr bwMode="auto">
                <a:xfrm>
                  <a:off x="6896100" y="5970588"/>
                  <a:ext cx="360363" cy="990600"/>
                </a:xfrm>
                <a:custGeom>
                  <a:avLst/>
                  <a:gdLst>
                    <a:gd name="T0" fmla="*/ 134938 w 227"/>
                    <a:gd name="T1" fmla="*/ 90488 h 624"/>
                    <a:gd name="T2" fmla="*/ 179388 w 227"/>
                    <a:gd name="T3" fmla="*/ 0 h 624"/>
                    <a:gd name="T4" fmla="*/ 269875 w 227"/>
                    <a:gd name="T5" fmla="*/ 0 h 624"/>
                    <a:gd name="T6" fmla="*/ 269875 w 227"/>
                    <a:gd name="T7" fmla="*/ 90488 h 624"/>
                    <a:gd name="T8" fmla="*/ 360363 w 227"/>
                    <a:gd name="T9" fmla="*/ 90488 h 624"/>
                    <a:gd name="T10" fmla="*/ 360363 w 227"/>
                    <a:gd name="T11" fmla="*/ 179388 h 624"/>
                    <a:gd name="T12" fmla="*/ 269875 w 227"/>
                    <a:gd name="T13" fmla="*/ 179388 h 624"/>
                    <a:gd name="T14" fmla="*/ 314325 w 227"/>
                    <a:gd name="T15" fmla="*/ 269875 h 624"/>
                    <a:gd name="T16" fmla="*/ 225425 w 227"/>
                    <a:gd name="T17" fmla="*/ 360363 h 624"/>
                    <a:gd name="T18" fmla="*/ 225425 w 227"/>
                    <a:gd name="T19" fmla="*/ 450850 h 624"/>
                    <a:gd name="T20" fmla="*/ 179388 w 227"/>
                    <a:gd name="T21" fmla="*/ 495300 h 624"/>
                    <a:gd name="T22" fmla="*/ 225425 w 227"/>
                    <a:gd name="T23" fmla="*/ 674688 h 624"/>
                    <a:gd name="T24" fmla="*/ 225425 w 227"/>
                    <a:gd name="T25" fmla="*/ 765175 h 624"/>
                    <a:gd name="T26" fmla="*/ 314325 w 227"/>
                    <a:gd name="T27" fmla="*/ 809625 h 624"/>
                    <a:gd name="T28" fmla="*/ 360363 w 227"/>
                    <a:gd name="T29" fmla="*/ 900113 h 624"/>
                    <a:gd name="T30" fmla="*/ 269875 w 227"/>
                    <a:gd name="T31" fmla="*/ 990600 h 624"/>
                    <a:gd name="T32" fmla="*/ 225425 w 227"/>
                    <a:gd name="T33" fmla="*/ 900113 h 624"/>
                    <a:gd name="T34" fmla="*/ 134938 w 227"/>
                    <a:gd name="T35" fmla="*/ 944563 h 624"/>
                    <a:gd name="T36" fmla="*/ 0 w 227"/>
                    <a:gd name="T37" fmla="*/ 900113 h 624"/>
                    <a:gd name="T38" fmla="*/ 0 w 227"/>
                    <a:gd name="T39" fmla="*/ 855663 h 624"/>
                    <a:gd name="T40" fmla="*/ 90488 w 227"/>
                    <a:gd name="T41" fmla="*/ 765175 h 624"/>
                    <a:gd name="T42" fmla="*/ 134938 w 227"/>
                    <a:gd name="T43" fmla="*/ 495300 h 624"/>
                    <a:gd name="T44" fmla="*/ 44450 w 227"/>
                    <a:gd name="T45" fmla="*/ 495300 h 624"/>
                    <a:gd name="T46" fmla="*/ 90488 w 227"/>
                    <a:gd name="T47" fmla="*/ 404813 h 624"/>
                    <a:gd name="T48" fmla="*/ 0 w 227"/>
                    <a:gd name="T49" fmla="*/ 269875 h 624"/>
                    <a:gd name="T50" fmla="*/ 44450 w 227"/>
                    <a:gd name="T51" fmla="*/ 134938 h 624"/>
                    <a:gd name="T52" fmla="*/ 0 w 227"/>
                    <a:gd name="T53" fmla="*/ 90488 h 624"/>
                    <a:gd name="T54" fmla="*/ 44450 w 227"/>
                    <a:gd name="T55" fmla="*/ 44450 h 624"/>
                    <a:gd name="T56" fmla="*/ 90488 w 227"/>
                    <a:gd name="T57" fmla="*/ 44450 h 624"/>
                    <a:gd name="T58" fmla="*/ 134938 w 227"/>
                    <a:gd name="T59" fmla="*/ 90488 h 62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27" h="624">
                      <a:moveTo>
                        <a:pt x="85" y="57"/>
                      </a:move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98" y="170"/>
                      </a:lnTo>
                      <a:lnTo>
                        <a:pt x="142" y="227"/>
                      </a:lnTo>
                      <a:lnTo>
                        <a:pt x="142" y="284"/>
                      </a:lnTo>
                      <a:lnTo>
                        <a:pt x="113" y="312"/>
                      </a:lnTo>
                      <a:lnTo>
                        <a:pt x="142" y="425"/>
                      </a:lnTo>
                      <a:lnTo>
                        <a:pt x="142" y="482"/>
                      </a:lnTo>
                      <a:lnTo>
                        <a:pt x="198" y="510"/>
                      </a:lnTo>
                      <a:lnTo>
                        <a:pt x="227" y="567"/>
                      </a:lnTo>
                      <a:lnTo>
                        <a:pt x="170" y="624"/>
                      </a:lnTo>
                      <a:lnTo>
                        <a:pt x="142" y="567"/>
                      </a:lnTo>
                      <a:lnTo>
                        <a:pt x="85" y="595"/>
                      </a:lnTo>
                      <a:lnTo>
                        <a:pt x="0" y="567"/>
                      </a:lnTo>
                      <a:lnTo>
                        <a:pt x="0" y="539"/>
                      </a:lnTo>
                      <a:lnTo>
                        <a:pt x="57" y="482"/>
                      </a:lnTo>
                      <a:lnTo>
                        <a:pt x="85" y="312"/>
                      </a:lnTo>
                      <a:lnTo>
                        <a:pt x="28" y="312"/>
                      </a:lnTo>
                      <a:lnTo>
                        <a:pt x="57" y="255"/>
                      </a:lnTo>
                      <a:lnTo>
                        <a:pt x="0" y="170"/>
                      </a:lnTo>
                      <a:lnTo>
                        <a:pt x="28" y="85"/>
                      </a:lnTo>
                      <a:lnTo>
                        <a:pt x="0" y="57"/>
                      </a:lnTo>
                      <a:lnTo>
                        <a:pt x="28" y="28"/>
                      </a:lnTo>
                      <a:lnTo>
                        <a:pt x="57" y="28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2" name="Freeform 105"/>
                <p:cNvSpPr>
                  <a:spLocks/>
                </p:cNvSpPr>
                <p:nvPr/>
              </p:nvSpPr>
              <p:spPr bwMode="auto">
                <a:xfrm>
                  <a:off x="7075488" y="5610225"/>
                  <a:ext cx="404812" cy="539750"/>
                </a:xfrm>
                <a:custGeom>
                  <a:avLst/>
                  <a:gdLst>
                    <a:gd name="T0" fmla="*/ 0 w 255"/>
                    <a:gd name="T1" fmla="*/ 90488 h 340"/>
                    <a:gd name="T2" fmla="*/ 90487 w 255"/>
                    <a:gd name="T3" fmla="*/ 46038 h 340"/>
                    <a:gd name="T4" fmla="*/ 134937 w 255"/>
                    <a:gd name="T5" fmla="*/ 0 h 340"/>
                    <a:gd name="T6" fmla="*/ 269875 w 255"/>
                    <a:gd name="T7" fmla="*/ 134938 h 340"/>
                    <a:gd name="T8" fmla="*/ 360362 w 255"/>
                    <a:gd name="T9" fmla="*/ 90488 h 340"/>
                    <a:gd name="T10" fmla="*/ 404812 w 255"/>
                    <a:gd name="T11" fmla="*/ 180975 h 340"/>
                    <a:gd name="T12" fmla="*/ 360362 w 255"/>
                    <a:gd name="T13" fmla="*/ 315913 h 340"/>
                    <a:gd name="T14" fmla="*/ 404812 w 255"/>
                    <a:gd name="T15" fmla="*/ 360363 h 340"/>
                    <a:gd name="T16" fmla="*/ 360362 w 255"/>
                    <a:gd name="T17" fmla="*/ 495300 h 340"/>
                    <a:gd name="T18" fmla="*/ 180975 w 255"/>
                    <a:gd name="T19" fmla="*/ 539750 h 340"/>
                    <a:gd name="T20" fmla="*/ 180975 w 255"/>
                    <a:gd name="T21" fmla="*/ 450850 h 340"/>
                    <a:gd name="T22" fmla="*/ 90487 w 255"/>
                    <a:gd name="T23" fmla="*/ 450850 h 340"/>
                    <a:gd name="T24" fmla="*/ 90487 w 255"/>
                    <a:gd name="T25" fmla="*/ 360363 h 340"/>
                    <a:gd name="T26" fmla="*/ 0 w 255"/>
                    <a:gd name="T27" fmla="*/ 360363 h 340"/>
                    <a:gd name="T28" fmla="*/ 90487 w 255"/>
                    <a:gd name="T29" fmla="*/ 269875 h 340"/>
                    <a:gd name="T30" fmla="*/ 0 w 255"/>
                    <a:gd name="T31" fmla="*/ 90488 h 34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55" h="340">
                      <a:moveTo>
                        <a:pt x="0" y="57"/>
                      </a:moveTo>
                      <a:lnTo>
                        <a:pt x="57" y="29"/>
                      </a:lnTo>
                      <a:lnTo>
                        <a:pt x="85" y="0"/>
                      </a:lnTo>
                      <a:lnTo>
                        <a:pt x="170" y="85"/>
                      </a:lnTo>
                      <a:lnTo>
                        <a:pt x="227" y="57"/>
                      </a:lnTo>
                      <a:lnTo>
                        <a:pt x="255" y="114"/>
                      </a:lnTo>
                      <a:lnTo>
                        <a:pt x="227" y="199"/>
                      </a:lnTo>
                      <a:lnTo>
                        <a:pt x="255" y="227"/>
                      </a:lnTo>
                      <a:lnTo>
                        <a:pt x="227" y="312"/>
                      </a:lnTo>
                      <a:lnTo>
                        <a:pt x="114" y="340"/>
                      </a:lnTo>
                      <a:lnTo>
                        <a:pt x="114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57" y="1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3" name="Freeform 106"/>
                <p:cNvSpPr>
                  <a:spLocks/>
                </p:cNvSpPr>
                <p:nvPr/>
              </p:nvSpPr>
              <p:spPr bwMode="auto">
                <a:xfrm>
                  <a:off x="7075488" y="6105525"/>
                  <a:ext cx="450850" cy="674688"/>
                </a:xfrm>
                <a:custGeom>
                  <a:avLst/>
                  <a:gdLst>
                    <a:gd name="T0" fmla="*/ 360363 w 284"/>
                    <a:gd name="T1" fmla="*/ 0 h 425"/>
                    <a:gd name="T2" fmla="*/ 180975 w 284"/>
                    <a:gd name="T3" fmla="*/ 44450 h 425"/>
                    <a:gd name="T4" fmla="*/ 90488 w 284"/>
                    <a:gd name="T5" fmla="*/ 44450 h 425"/>
                    <a:gd name="T6" fmla="*/ 134938 w 284"/>
                    <a:gd name="T7" fmla="*/ 134938 h 425"/>
                    <a:gd name="T8" fmla="*/ 46038 w 284"/>
                    <a:gd name="T9" fmla="*/ 225425 h 425"/>
                    <a:gd name="T10" fmla="*/ 46038 w 284"/>
                    <a:gd name="T11" fmla="*/ 315913 h 425"/>
                    <a:gd name="T12" fmla="*/ 0 w 284"/>
                    <a:gd name="T13" fmla="*/ 360363 h 425"/>
                    <a:gd name="T14" fmla="*/ 46038 w 284"/>
                    <a:gd name="T15" fmla="*/ 539750 h 425"/>
                    <a:gd name="T16" fmla="*/ 134938 w 284"/>
                    <a:gd name="T17" fmla="*/ 495300 h 425"/>
                    <a:gd name="T18" fmla="*/ 315913 w 284"/>
                    <a:gd name="T19" fmla="*/ 674688 h 425"/>
                    <a:gd name="T20" fmla="*/ 404813 w 284"/>
                    <a:gd name="T21" fmla="*/ 495300 h 425"/>
                    <a:gd name="T22" fmla="*/ 450850 w 284"/>
                    <a:gd name="T23" fmla="*/ 450850 h 425"/>
                    <a:gd name="T24" fmla="*/ 450850 w 284"/>
                    <a:gd name="T25" fmla="*/ 225425 h 425"/>
                    <a:gd name="T26" fmla="*/ 360363 w 284"/>
                    <a:gd name="T27" fmla="*/ 134938 h 425"/>
                    <a:gd name="T28" fmla="*/ 404813 w 284"/>
                    <a:gd name="T29" fmla="*/ 44450 h 425"/>
                    <a:gd name="T30" fmla="*/ 360363 w 284"/>
                    <a:gd name="T31" fmla="*/ 0 h 4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84" h="425">
                      <a:moveTo>
                        <a:pt x="227" y="0"/>
                      </a:moveTo>
                      <a:lnTo>
                        <a:pt x="114" y="28"/>
                      </a:lnTo>
                      <a:lnTo>
                        <a:pt x="57" y="28"/>
                      </a:lnTo>
                      <a:lnTo>
                        <a:pt x="85" y="85"/>
                      </a:lnTo>
                      <a:lnTo>
                        <a:pt x="29" y="142"/>
                      </a:lnTo>
                      <a:lnTo>
                        <a:pt x="29" y="199"/>
                      </a:lnTo>
                      <a:lnTo>
                        <a:pt x="0" y="227"/>
                      </a:lnTo>
                      <a:lnTo>
                        <a:pt x="29" y="340"/>
                      </a:lnTo>
                      <a:lnTo>
                        <a:pt x="85" y="312"/>
                      </a:lnTo>
                      <a:lnTo>
                        <a:pt x="199" y="425"/>
                      </a:lnTo>
                      <a:lnTo>
                        <a:pt x="255" y="312"/>
                      </a:lnTo>
                      <a:lnTo>
                        <a:pt x="284" y="284"/>
                      </a:lnTo>
                      <a:lnTo>
                        <a:pt x="284" y="142"/>
                      </a:lnTo>
                      <a:lnTo>
                        <a:pt x="227" y="85"/>
                      </a:lnTo>
                      <a:lnTo>
                        <a:pt x="255" y="2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4" name="Freeform 107"/>
                <p:cNvSpPr>
                  <a:spLocks/>
                </p:cNvSpPr>
                <p:nvPr/>
              </p:nvSpPr>
              <p:spPr bwMode="auto">
                <a:xfrm>
                  <a:off x="7435850" y="5475288"/>
                  <a:ext cx="495300" cy="1081087"/>
                </a:xfrm>
                <a:custGeom>
                  <a:avLst/>
                  <a:gdLst>
                    <a:gd name="T0" fmla="*/ 90488 w 312"/>
                    <a:gd name="T1" fmla="*/ 1081087 h 681"/>
                    <a:gd name="T2" fmla="*/ 495300 w 312"/>
                    <a:gd name="T3" fmla="*/ 720725 h 681"/>
                    <a:gd name="T4" fmla="*/ 360363 w 312"/>
                    <a:gd name="T5" fmla="*/ 585787 h 681"/>
                    <a:gd name="T6" fmla="*/ 360363 w 312"/>
                    <a:gd name="T7" fmla="*/ 495300 h 681"/>
                    <a:gd name="T8" fmla="*/ 314325 w 312"/>
                    <a:gd name="T9" fmla="*/ 404812 h 681"/>
                    <a:gd name="T10" fmla="*/ 225425 w 312"/>
                    <a:gd name="T11" fmla="*/ 404812 h 681"/>
                    <a:gd name="T12" fmla="*/ 269875 w 312"/>
                    <a:gd name="T13" fmla="*/ 225425 h 681"/>
                    <a:gd name="T14" fmla="*/ 314325 w 312"/>
                    <a:gd name="T15" fmla="*/ 180975 h 681"/>
                    <a:gd name="T16" fmla="*/ 360363 w 312"/>
                    <a:gd name="T17" fmla="*/ 90487 h 681"/>
                    <a:gd name="T18" fmla="*/ 360363 w 312"/>
                    <a:gd name="T19" fmla="*/ 0 h 681"/>
                    <a:gd name="T20" fmla="*/ 179388 w 312"/>
                    <a:gd name="T21" fmla="*/ 90487 h 681"/>
                    <a:gd name="T22" fmla="*/ 0 w 312"/>
                    <a:gd name="T23" fmla="*/ 225425 h 681"/>
                    <a:gd name="T24" fmla="*/ 44450 w 312"/>
                    <a:gd name="T25" fmla="*/ 315912 h 681"/>
                    <a:gd name="T26" fmla="*/ 0 w 312"/>
                    <a:gd name="T27" fmla="*/ 450850 h 681"/>
                    <a:gd name="T28" fmla="*/ 44450 w 312"/>
                    <a:gd name="T29" fmla="*/ 495300 h 681"/>
                    <a:gd name="T30" fmla="*/ 0 w 312"/>
                    <a:gd name="T31" fmla="*/ 630237 h 681"/>
                    <a:gd name="T32" fmla="*/ 44450 w 312"/>
                    <a:gd name="T33" fmla="*/ 674687 h 681"/>
                    <a:gd name="T34" fmla="*/ 0 w 312"/>
                    <a:gd name="T35" fmla="*/ 765175 h 681"/>
                    <a:gd name="T36" fmla="*/ 90488 w 312"/>
                    <a:gd name="T37" fmla="*/ 855662 h 681"/>
                    <a:gd name="T38" fmla="*/ 90488 w 312"/>
                    <a:gd name="T39" fmla="*/ 1081087 h 68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2" h="681">
                      <a:moveTo>
                        <a:pt x="57" y="681"/>
                      </a:moveTo>
                      <a:lnTo>
                        <a:pt x="312" y="454"/>
                      </a:lnTo>
                      <a:lnTo>
                        <a:pt x="227" y="369"/>
                      </a:lnTo>
                      <a:lnTo>
                        <a:pt x="227" y="312"/>
                      </a:lnTo>
                      <a:lnTo>
                        <a:pt x="198" y="255"/>
                      </a:lnTo>
                      <a:lnTo>
                        <a:pt x="142" y="255"/>
                      </a:lnTo>
                      <a:lnTo>
                        <a:pt x="170" y="142"/>
                      </a:lnTo>
                      <a:lnTo>
                        <a:pt x="198" y="114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57"/>
                      </a:lnTo>
                      <a:lnTo>
                        <a:pt x="0" y="142"/>
                      </a:lnTo>
                      <a:lnTo>
                        <a:pt x="28" y="199"/>
                      </a:lnTo>
                      <a:lnTo>
                        <a:pt x="0" y="284"/>
                      </a:lnTo>
                      <a:lnTo>
                        <a:pt x="28" y="312"/>
                      </a:lnTo>
                      <a:lnTo>
                        <a:pt x="0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57" y="539"/>
                      </a:lnTo>
                      <a:lnTo>
                        <a:pt x="57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5" name="Freeform 108"/>
                <p:cNvSpPr>
                  <a:spLocks/>
                </p:cNvSpPr>
                <p:nvPr/>
              </p:nvSpPr>
              <p:spPr bwMode="auto">
                <a:xfrm>
                  <a:off x="7661275" y="5565775"/>
                  <a:ext cx="495300" cy="630238"/>
                </a:xfrm>
                <a:custGeom>
                  <a:avLst/>
                  <a:gdLst>
                    <a:gd name="T0" fmla="*/ 134938 w 312"/>
                    <a:gd name="T1" fmla="*/ 0 h 397"/>
                    <a:gd name="T2" fmla="*/ 179388 w 312"/>
                    <a:gd name="T3" fmla="*/ 0 h 397"/>
                    <a:gd name="T4" fmla="*/ 225425 w 312"/>
                    <a:gd name="T5" fmla="*/ 90488 h 397"/>
                    <a:gd name="T6" fmla="*/ 314325 w 312"/>
                    <a:gd name="T7" fmla="*/ 90488 h 397"/>
                    <a:gd name="T8" fmla="*/ 360363 w 312"/>
                    <a:gd name="T9" fmla="*/ 134938 h 397"/>
                    <a:gd name="T10" fmla="*/ 314325 w 312"/>
                    <a:gd name="T11" fmla="*/ 314325 h 397"/>
                    <a:gd name="T12" fmla="*/ 449263 w 312"/>
                    <a:gd name="T13" fmla="*/ 404813 h 397"/>
                    <a:gd name="T14" fmla="*/ 495300 w 312"/>
                    <a:gd name="T15" fmla="*/ 495300 h 397"/>
                    <a:gd name="T16" fmla="*/ 360363 w 312"/>
                    <a:gd name="T17" fmla="*/ 539750 h 397"/>
                    <a:gd name="T18" fmla="*/ 269875 w 312"/>
                    <a:gd name="T19" fmla="*/ 630238 h 397"/>
                    <a:gd name="T20" fmla="*/ 134938 w 312"/>
                    <a:gd name="T21" fmla="*/ 495300 h 397"/>
                    <a:gd name="T22" fmla="*/ 134938 w 312"/>
                    <a:gd name="T23" fmla="*/ 404813 h 397"/>
                    <a:gd name="T24" fmla="*/ 88900 w 312"/>
                    <a:gd name="T25" fmla="*/ 314325 h 397"/>
                    <a:gd name="T26" fmla="*/ 0 w 312"/>
                    <a:gd name="T27" fmla="*/ 314325 h 397"/>
                    <a:gd name="T28" fmla="*/ 44450 w 312"/>
                    <a:gd name="T29" fmla="*/ 134938 h 397"/>
                    <a:gd name="T30" fmla="*/ 88900 w 312"/>
                    <a:gd name="T31" fmla="*/ 90488 h 397"/>
                    <a:gd name="T32" fmla="*/ 134938 w 312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2" h="397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98" y="57"/>
                      </a:lnTo>
                      <a:lnTo>
                        <a:pt x="227" y="85"/>
                      </a:lnTo>
                      <a:lnTo>
                        <a:pt x="198" y="198"/>
                      </a:lnTo>
                      <a:lnTo>
                        <a:pt x="283" y="255"/>
                      </a:lnTo>
                      <a:lnTo>
                        <a:pt x="312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85" y="312"/>
                      </a:lnTo>
                      <a:lnTo>
                        <a:pt x="85" y="255"/>
                      </a:lnTo>
                      <a:lnTo>
                        <a:pt x="56" y="198"/>
                      </a:lnTo>
                      <a:lnTo>
                        <a:pt x="0" y="198"/>
                      </a:lnTo>
                      <a:lnTo>
                        <a:pt x="28" y="85"/>
                      </a:lnTo>
                      <a:lnTo>
                        <a:pt x="56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6" name="Freeform 109"/>
                <p:cNvSpPr>
                  <a:spLocks/>
                </p:cNvSpPr>
                <p:nvPr/>
              </p:nvSpPr>
              <p:spPr bwMode="auto">
                <a:xfrm>
                  <a:off x="7165975" y="5340350"/>
                  <a:ext cx="674688" cy="404813"/>
                </a:xfrm>
                <a:custGeom>
                  <a:avLst/>
                  <a:gdLst>
                    <a:gd name="T0" fmla="*/ 674688 w 425"/>
                    <a:gd name="T1" fmla="*/ 46038 h 255"/>
                    <a:gd name="T2" fmla="*/ 630238 w 425"/>
                    <a:gd name="T3" fmla="*/ 134938 h 255"/>
                    <a:gd name="T4" fmla="*/ 449263 w 425"/>
                    <a:gd name="T5" fmla="*/ 225425 h 255"/>
                    <a:gd name="T6" fmla="*/ 269875 w 425"/>
                    <a:gd name="T7" fmla="*/ 360363 h 255"/>
                    <a:gd name="T8" fmla="*/ 179388 w 425"/>
                    <a:gd name="T9" fmla="*/ 404813 h 255"/>
                    <a:gd name="T10" fmla="*/ 44450 w 425"/>
                    <a:gd name="T11" fmla="*/ 269875 h 255"/>
                    <a:gd name="T12" fmla="*/ 0 w 425"/>
                    <a:gd name="T13" fmla="*/ 180975 h 255"/>
                    <a:gd name="T14" fmla="*/ 44450 w 425"/>
                    <a:gd name="T15" fmla="*/ 90488 h 255"/>
                    <a:gd name="T16" fmla="*/ 44450 w 425"/>
                    <a:gd name="T17" fmla="*/ 0 h 255"/>
                    <a:gd name="T18" fmla="*/ 269875 w 425"/>
                    <a:gd name="T19" fmla="*/ 46038 h 255"/>
                    <a:gd name="T20" fmla="*/ 449263 w 425"/>
                    <a:gd name="T21" fmla="*/ 0 h 255"/>
                    <a:gd name="T22" fmla="*/ 495300 w 425"/>
                    <a:gd name="T23" fmla="*/ 46038 h 255"/>
                    <a:gd name="T24" fmla="*/ 630238 w 425"/>
                    <a:gd name="T25" fmla="*/ 46038 h 255"/>
                    <a:gd name="T26" fmla="*/ 674688 w 425"/>
                    <a:gd name="T27" fmla="*/ 46038 h 2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255">
                      <a:moveTo>
                        <a:pt x="425" y="29"/>
                      </a:moveTo>
                      <a:lnTo>
                        <a:pt x="397" y="85"/>
                      </a:lnTo>
                      <a:lnTo>
                        <a:pt x="283" y="142"/>
                      </a:lnTo>
                      <a:lnTo>
                        <a:pt x="170" y="227"/>
                      </a:lnTo>
                      <a:lnTo>
                        <a:pt x="113" y="255"/>
                      </a:lnTo>
                      <a:lnTo>
                        <a:pt x="28" y="170"/>
                      </a:lnTo>
                      <a:lnTo>
                        <a:pt x="0" y="114"/>
                      </a:lnTo>
                      <a:lnTo>
                        <a:pt x="28" y="57"/>
                      </a:lnTo>
                      <a:lnTo>
                        <a:pt x="28" y="0"/>
                      </a:lnTo>
                      <a:lnTo>
                        <a:pt x="170" y="29"/>
                      </a:lnTo>
                      <a:lnTo>
                        <a:pt x="283" y="0"/>
                      </a:lnTo>
                      <a:lnTo>
                        <a:pt x="312" y="29"/>
                      </a:lnTo>
                      <a:lnTo>
                        <a:pt x="397" y="29"/>
                      </a:lnTo>
                      <a:lnTo>
                        <a:pt x="425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7" name="Freeform 110"/>
                <p:cNvSpPr>
                  <a:spLocks/>
                </p:cNvSpPr>
                <p:nvPr/>
              </p:nvSpPr>
              <p:spPr bwMode="auto">
                <a:xfrm>
                  <a:off x="6715125" y="5295900"/>
                  <a:ext cx="495300" cy="404813"/>
                </a:xfrm>
                <a:custGeom>
                  <a:avLst/>
                  <a:gdLst>
                    <a:gd name="T0" fmla="*/ 495300 w 312"/>
                    <a:gd name="T1" fmla="*/ 134938 h 255"/>
                    <a:gd name="T2" fmla="*/ 315913 w 312"/>
                    <a:gd name="T3" fmla="*/ 134938 h 255"/>
                    <a:gd name="T4" fmla="*/ 0 w 312"/>
                    <a:gd name="T5" fmla="*/ 0 h 255"/>
                    <a:gd name="T6" fmla="*/ 0 w 312"/>
                    <a:gd name="T7" fmla="*/ 134938 h 255"/>
                    <a:gd name="T8" fmla="*/ 90488 w 312"/>
                    <a:gd name="T9" fmla="*/ 225425 h 255"/>
                    <a:gd name="T10" fmla="*/ 180975 w 312"/>
                    <a:gd name="T11" fmla="*/ 269875 h 255"/>
                    <a:gd name="T12" fmla="*/ 134938 w 312"/>
                    <a:gd name="T13" fmla="*/ 360363 h 255"/>
                    <a:gd name="T14" fmla="*/ 225425 w 312"/>
                    <a:gd name="T15" fmla="*/ 360363 h 255"/>
                    <a:gd name="T16" fmla="*/ 225425 w 312"/>
                    <a:gd name="T17" fmla="*/ 269875 h 255"/>
                    <a:gd name="T18" fmla="*/ 360363 w 312"/>
                    <a:gd name="T19" fmla="*/ 314325 h 255"/>
                    <a:gd name="T20" fmla="*/ 360363 w 312"/>
                    <a:gd name="T21" fmla="*/ 404813 h 255"/>
                    <a:gd name="T22" fmla="*/ 450850 w 312"/>
                    <a:gd name="T23" fmla="*/ 360363 h 255"/>
                    <a:gd name="T24" fmla="*/ 495300 w 312"/>
                    <a:gd name="T25" fmla="*/ 314325 h 255"/>
                    <a:gd name="T26" fmla="*/ 450850 w 312"/>
                    <a:gd name="T27" fmla="*/ 225425 h 255"/>
                    <a:gd name="T28" fmla="*/ 495300 w 312"/>
                    <a:gd name="T29" fmla="*/ 134938 h 25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255">
                      <a:moveTo>
                        <a:pt x="312" y="85"/>
                      </a:moveTo>
                      <a:lnTo>
                        <a:pt x="199" y="85"/>
                      </a:lnTo>
                      <a:lnTo>
                        <a:pt x="0" y="0"/>
                      </a:lnTo>
                      <a:lnTo>
                        <a:pt x="0" y="85"/>
                      </a:lnTo>
                      <a:lnTo>
                        <a:pt x="57" y="142"/>
                      </a:lnTo>
                      <a:lnTo>
                        <a:pt x="114" y="170"/>
                      </a:lnTo>
                      <a:lnTo>
                        <a:pt x="85" y="227"/>
                      </a:lnTo>
                      <a:lnTo>
                        <a:pt x="142" y="227"/>
                      </a:lnTo>
                      <a:lnTo>
                        <a:pt x="142" y="170"/>
                      </a:lnTo>
                      <a:lnTo>
                        <a:pt x="227" y="198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12" y="198"/>
                      </a:lnTo>
                      <a:lnTo>
                        <a:pt x="284" y="142"/>
                      </a:lnTo>
                      <a:lnTo>
                        <a:pt x="312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8" name="Freeform 111"/>
                <p:cNvSpPr>
                  <a:spLocks/>
                </p:cNvSpPr>
                <p:nvPr/>
              </p:nvSpPr>
              <p:spPr bwMode="auto">
                <a:xfrm>
                  <a:off x="6535738" y="4530725"/>
                  <a:ext cx="674687" cy="900113"/>
                </a:xfrm>
                <a:custGeom>
                  <a:avLst/>
                  <a:gdLst>
                    <a:gd name="T0" fmla="*/ 360362 w 425"/>
                    <a:gd name="T1" fmla="*/ 90488 h 567"/>
                    <a:gd name="T2" fmla="*/ 269875 w 425"/>
                    <a:gd name="T3" fmla="*/ 0 h 567"/>
                    <a:gd name="T4" fmla="*/ 225425 w 425"/>
                    <a:gd name="T5" fmla="*/ 0 h 567"/>
                    <a:gd name="T6" fmla="*/ 90487 w 425"/>
                    <a:gd name="T7" fmla="*/ 90488 h 567"/>
                    <a:gd name="T8" fmla="*/ 44450 w 425"/>
                    <a:gd name="T9" fmla="*/ 90488 h 567"/>
                    <a:gd name="T10" fmla="*/ 0 w 425"/>
                    <a:gd name="T11" fmla="*/ 179388 h 567"/>
                    <a:gd name="T12" fmla="*/ 44450 w 425"/>
                    <a:gd name="T13" fmla="*/ 179388 h 567"/>
                    <a:gd name="T14" fmla="*/ 90487 w 425"/>
                    <a:gd name="T15" fmla="*/ 269875 h 567"/>
                    <a:gd name="T16" fmla="*/ 44450 w 425"/>
                    <a:gd name="T17" fmla="*/ 360363 h 567"/>
                    <a:gd name="T18" fmla="*/ 44450 w 425"/>
                    <a:gd name="T19" fmla="*/ 495300 h 567"/>
                    <a:gd name="T20" fmla="*/ 134937 w 425"/>
                    <a:gd name="T21" fmla="*/ 495300 h 567"/>
                    <a:gd name="T22" fmla="*/ 269875 w 425"/>
                    <a:gd name="T23" fmla="*/ 630238 h 567"/>
                    <a:gd name="T24" fmla="*/ 134937 w 425"/>
                    <a:gd name="T25" fmla="*/ 719138 h 567"/>
                    <a:gd name="T26" fmla="*/ 179387 w 425"/>
                    <a:gd name="T27" fmla="*/ 765175 h 567"/>
                    <a:gd name="T28" fmla="*/ 495300 w 425"/>
                    <a:gd name="T29" fmla="*/ 900113 h 567"/>
                    <a:gd name="T30" fmla="*/ 674687 w 425"/>
                    <a:gd name="T31" fmla="*/ 900113 h 567"/>
                    <a:gd name="T32" fmla="*/ 674687 w 425"/>
                    <a:gd name="T33" fmla="*/ 719138 h 567"/>
                    <a:gd name="T34" fmla="*/ 495300 w 425"/>
                    <a:gd name="T35" fmla="*/ 630238 h 567"/>
                    <a:gd name="T36" fmla="*/ 495300 w 425"/>
                    <a:gd name="T37" fmla="*/ 584200 h 567"/>
                    <a:gd name="T38" fmla="*/ 314325 w 425"/>
                    <a:gd name="T39" fmla="*/ 360363 h 567"/>
                    <a:gd name="T40" fmla="*/ 360362 w 425"/>
                    <a:gd name="T41" fmla="*/ 269875 h 567"/>
                    <a:gd name="T42" fmla="*/ 360362 w 425"/>
                    <a:gd name="T43" fmla="*/ 90488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25" h="567">
                      <a:moveTo>
                        <a:pt x="227" y="57"/>
                      </a:move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57" y="57"/>
                      </a:lnTo>
                      <a:lnTo>
                        <a:pt x="28" y="57"/>
                      </a:lnTo>
                      <a:lnTo>
                        <a:pt x="0" y="113"/>
                      </a:lnTo>
                      <a:lnTo>
                        <a:pt x="28" y="113"/>
                      </a:lnTo>
                      <a:lnTo>
                        <a:pt x="57" y="170"/>
                      </a:lnTo>
                      <a:lnTo>
                        <a:pt x="28" y="227"/>
                      </a:lnTo>
                      <a:lnTo>
                        <a:pt x="28" y="312"/>
                      </a:lnTo>
                      <a:lnTo>
                        <a:pt x="85" y="312"/>
                      </a:lnTo>
                      <a:lnTo>
                        <a:pt x="170" y="397"/>
                      </a:lnTo>
                      <a:lnTo>
                        <a:pt x="85" y="453"/>
                      </a:lnTo>
                      <a:lnTo>
                        <a:pt x="113" y="482"/>
                      </a:lnTo>
                      <a:lnTo>
                        <a:pt x="312" y="567"/>
                      </a:lnTo>
                      <a:lnTo>
                        <a:pt x="425" y="567"/>
                      </a:lnTo>
                      <a:lnTo>
                        <a:pt x="425" y="453"/>
                      </a:lnTo>
                      <a:lnTo>
                        <a:pt x="312" y="397"/>
                      </a:lnTo>
                      <a:lnTo>
                        <a:pt x="312" y="368"/>
                      </a:lnTo>
                      <a:lnTo>
                        <a:pt x="198" y="227"/>
                      </a:lnTo>
                      <a:lnTo>
                        <a:pt x="227" y="170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79" name="Freeform 112"/>
                <p:cNvSpPr>
                  <a:spLocks/>
                </p:cNvSpPr>
                <p:nvPr/>
              </p:nvSpPr>
              <p:spPr bwMode="auto">
                <a:xfrm>
                  <a:off x="7570788" y="4079875"/>
                  <a:ext cx="315912" cy="406400"/>
                </a:xfrm>
                <a:custGeom>
                  <a:avLst/>
                  <a:gdLst>
                    <a:gd name="T0" fmla="*/ 225425 w 199"/>
                    <a:gd name="T1" fmla="*/ 0 h 256"/>
                    <a:gd name="T2" fmla="*/ 0 w 199"/>
                    <a:gd name="T3" fmla="*/ 90488 h 256"/>
                    <a:gd name="T4" fmla="*/ 44450 w 199"/>
                    <a:gd name="T5" fmla="*/ 271463 h 256"/>
                    <a:gd name="T6" fmla="*/ 0 w 199"/>
                    <a:gd name="T7" fmla="*/ 360363 h 256"/>
                    <a:gd name="T8" fmla="*/ 44450 w 199"/>
                    <a:gd name="T9" fmla="*/ 406400 h 256"/>
                    <a:gd name="T10" fmla="*/ 90487 w 199"/>
                    <a:gd name="T11" fmla="*/ 360363 h 256"/>
                    <a:gd name="T12" fmla="*/ 134937 w 199"/>
                    <a:gd name="T13" fmla="*/ 360363 h 256"/>
                    <a:gd name="T14" fmla="*/ 134937 w 199"/>
                    <a:gd name="T15" fmla="*/ 406400 h 256"/>
                    <a:gd name="T16" fmla="*/ 179387 w 199"/>
                    <a:gd name="T17" fmla="*/ 406400 h 256"/>
                    <a:gd name="T18" fmla="*/ 179387 w 199"/>
                    <a:gd name="T19" fmla="*/ 360363 h 256"/>
                    <a:gd name="T20" fmla="*/ 315912 w 199"/>
                    <a:gd name="T21" fmla="*/ 360363 h 256"/>
                    <a:gd name="T22" fmla="*/ 225425 w 199"/>
                    <a:gd name="T23" fmla="*/ 225425 h 256"/>
                    <a:gd name="T24" fmla="*/ 225425 w 199"/>
                    <a:gd name="T25" fmla="*/ 0 h 2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9" h="256">
                      <a:moveTo>
                        <a:pt x="142" y="0"/>
                      </a:moveTo>
                      <a:lnTo>
                        <a:pt x="0" y="57"/>
                      </a:lnTo>
                      <a:lnTo>
                        <a:pt x="28" y="171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85" y="256"/>
                      </a:lnTo>
                      <a:lnTo>
                        <a:pt x="113" y="256"/>
                      </a:lnTo>
                      <a:lnTo>
                        <a:pt x="113" y="227"/>
                      </a:lnTo>
                      <a:lnTo>
                        <a:pt x="199" y="227"/>
                      </a:lnTo>
                      <a:lnTo>
                        <a:pt x="142" y="142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0" name="Freeform 113"/>
                <p:cNvSpPr>
                  <a:spLocks/>
                </p:cNvSpPr>
                <p:nvPr/>
              </p:nvSpPr>
              <p:spPr bwMode="auto">
                <a:xfrm>
                  <a:off x="4421188" y="4079875"/>
                  <a:ext cx="179387" cy="180975"/>
                </a:xfrm>
                <a:custGeom>
                  <a:avLst/>
                  <a:gdLst>
                    <a:gd name="T0" fmla="*/ 44450 w 113"/>
                    <a:gd name="T1" fmla="*/ 0 h 114"/>
                    <a:gd name="T2" fmla="*/ 44450 w 113"/>
                    <a:gd name="T3" fmla="*/ 90488 h 114"/>
                    <a:gd name="T4" fmla="*/ 0 w 113"/>
                    <a:gd name="T5" fmla="*/ 134938 h 114"/>
                    <a:gd name="T6" fmla="*/ 179387 w 113"/>
                    <a:gd name="T7" fmla="*/ 180975 h 114"/>
                    <a:gd name="T8" fmla="*/ 179387 w 113"/>
                    <a:gd name="T9" fmla="*/ 90488 h 114"/>
                    <a:gd name="T10" fmla="*/ 134937 w 113"/>
                    <a:gd name="T11" fmla="*/ 0 h 114"/>
                    <a:gd name="T12" fmla="*/ 44450 w 113"/>
                    <a:gd name="T13" fmla="*/ 0 h 1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114">
                      <a:moveTo>
                        <a:pt x="28" y="0"/>
                      </a:moveTo>
                      <a:lnTo>
                        <a:pt x="28" y="57"/>
                      </a:lnTo>
                      <a:lnTo>
                        <a:pt x="0" y="85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1" name="Freeform 114"/>
                <p:cNvSpPr>
                  <a:spLocks/>
                </p:cNvSpPr>
                <p:nvPr/>
              </p:nvSpPr>
              <p:spPr bwMode="auto">
                <a:xfrm>
                  <a:off x="4600575" y="3990975"/>
                  <a:ext cx="225425" cy="314325"/>
                </a:xfrm>
                <a:custGeom>
                  <a:avLst/>
                  <a:gdLst>
                    <a:gd name="T0" fmla="*/ 0 w 142"/>
                    <a:gd name="T1" fmla="*/ 179388 h 198"/>
                    <a:gd name="T2" fmla="*/ 0 w 142"/>
                    <a:gd name="T3" fmla="*/ 269875 h 198"/>
                    <a:gd name="T4" fmla="*/ 44450 w 142"/>
                    <a:gd name="T5" fmla="*/ 314325 h 198"/>
                    <a:gd name="T6" fmla="*/ 179388 w 142"/>
                    <a:gd name="T7" fmla="*/ 314325 h 198"/>
                    <a:gd name="T8" fmla="*/ 225425 w 142"/>
                    <a:gd name="T9" fmla="*/ 223838 h 198"/>
                    <a:gd name="T10" fmla="*/ 179388 w 142"/>
                    <a:gd name="T11" fmla="*/ 179388 h 198"/>
                    <a:gd name="T12" fmla="*/ 134938 w 142"/>
                    <a:gd name="T13" fmla="*/ 88900 h 198"/>
                    <a:gd name="T14" fmla="*/ 179388 w 142"/>
                    <a:gd name="T15" fmla="*/ 44450 h 198"/>
                    <a:gd name="T16" fmla="*/ 134938 w 142"/>
                    <a:gd name="T17" fmla="*/ 0 h 198"/>
                    <a:gd name="T18" fmla="*/ 44450 w 142"/>
                    <a:gd name="T19" fmla="*/ 0 h 198"/>
                    <a:gd name="T20" fmla="*/ 0 w 142"/>
                    <a:gd name="T21" fmla="*/ 179388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42" h="198">
                      <a:moveTo>
                        <a:pt x="0" y="113"/>
                      </a:move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113" y="198"/>
                      </a:lnTo>
                      <a:lnTo>
                        <a:pt x="142" y="141"/>
                      </a:lnTo>
                      <a:lnTo>
                        <a:pt x="113" y="113"/>
                      </a:lnTo>
                      <a:lnTo>
                        <a:pt x="85" y="56"/>
                      </a:lnTo>
                      <a:lnTo>
                        <a:pt x="113" y="28"/>
                      </a:lnTo>
                      <a:lnTo>
                        <a:pt x="85" y="0"/>
                      </a:lnTo>
                      <a:lnTo>
                        <a:pt x="28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2" name="Freeform 115"/>
                <p:cNvSpPr>
                  <a:spLocks/>
                </p:cNvSpPr>
                <p:nvPr/>
              </p:nvSpPr>
              <p:spPr bwMode="auto">
                <a:xfrm>
                  <a:off x="4826000" y="4845050"/>
                  <a:ext cx="225425" cy="225425"/>
                </a:xfrm>
                <a:custGeom>
                  <a:avLst/>
                  <a:gdLst>
                    <a:gd name="T0" fmla="*/ 0 w 142"/>
                    <a:gd name="T1" fmla="*/ 180975 h 142"/>
                    <a:gd name="T2" fmla="*/ 134938 w 142"/>
                    <a:gd name="T3" fmla="*/ 0 h 142"/>
                    <a:gd name="T4" fmla="*/ 225425 w 142"/>
                    <a:gd name="T5" fmla="*/ 46038 h 142"/>
                    <a:gd name="T6" fmla="*/ 179388 w 142"/>
                    <a:gd name="T7" fmla="*/ 134938 h 142"/>
                    <a:gd name="T8" fmla="*/ 44450 w 142"/>
                    <a:gd name="T9" fmla="*/ 225425 h 142"/>
                    <a:gd name="T10" fmla="*/ 0 w 142"/>
                    <a:gd name="T11" fmla="*/ 180975 h 14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2" h="142">
                      <a:moveTo>
                        <a:pt x="0" y="114"/>
                      </a:moveTo>
                      <a:lnTo>
                        <a:pt x="85" y="0"/>
                      </a:lnTo>
                      <a:lnTo>
                        <a:pt x="142" y="29"/>
                      </a:lnTo>
                      <a:lnTo>
                        <a:pt x="113" y="85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3" name="Freeform 116"/>
                <p:cNvSpPr>
                  <a:spLocks/>
                </p:cNvSpPr>
                <p:nvPr/>
              </p:nvSpPr>
              <p:spPr bwMode="auto">
                <a:xfrm>
                  <a:off x="4645025" y="4800600"/>
                  <a:ext cx="315913" cy="225425"/>
                </a:xfrm>
                <a:custGeom>
                  <a:avLst/>
                  <a:gdLst>
                    <a:gd name="T0" fmla="*/ 315913 w 199"/>
                    <a:gd name="T1" fmla="*/ 44450 h 142"/>
                    <a:gd name="T2" fmla="*/ 269875 w 199"/>
                    <a:gd name="T3" fmla="*/ 0 h 142"/>
                    <a:gd name="T4" fmla="*/ 225425 w 199"/>
                    <a:gd name="T5" fmla="*/ 44450 h 142"/>
                    <a:gd name="T6" fmla="*/ 90488 w 199"/>
                    <a:gd name="T7" fmla="*/ 90488 h 142"/>
                    <a:gd name="T8" fmla="*/ 0 w 199"/>
                    <a:gd name="T9" fmla="*/ 225425 h 142"/>
                    <a:gd name="T10" fmla="*/ 90488 w 199"/>
                    <a:gd name="T11" fmla="*/ 179388 h 142"/>
                    <a:gd name="T12" fmla="*/ 180975 w 199"/>
                    <a:gd name="T13" fmla="*/ 225425 h 142"/>
                    <a:gd name="T14" fmla="*/ 315913 w 199"/>
                    <a:gd name="T15" fmla="*/ 44450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99" h="142">
                      <a:moveTo>
                        <a:pt x="199" y="28"/>
                      </a:move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57" y="113"/>
                      </a:lnTo>
                      <a:lnTo>
                        <a:pt x="114" y="142"/>
                      </a:lnTo>
                      <a:lnTo>
                        <a:pt x="199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4" name="Freeform 117"/>
                <p:cNvSpPr>
                  <a:spLocks/>
                </p:cNvSpPr>
                <p:nvPr/>
              </p:nvSpPr>
              <p:spPr bwMode="auto">
                <a:xfrm>
                  <a:off x="4914900" y="4710113"/>
                  <a:ext cx="180975" cy="180975"/>
                </a:xfrm>
                <a:custGeom>
                  <a:avLst/>
                  <a:gdLst>
                    <a:gd name="T0" fmla="*/ 0 w 114"/>
                    <a:gd name="T1" fmla="*/ 90488 h 114"/>
                    <a:gd name="T2" fmla="*/ 0 w 114"/>
                    <a:gd name="T3" fmla="*/ 46038 h 114"/>
                    <a:gd name="T4" fmla="*/ 90488 w 114"/>
                    <a:gd name="T5" fmla="*/ 0 h 114"/>
                    <a:gd name="T6" fmla="*/ 136525 w 114"/>
                    <a:gd name="T7" fmla="*/ 0 h 114"/>
                    <a:gd name="T8" fmla="*/ 180975 w 114"/>
                    <a:gd name="T9" fmla="*/ 90488 h 114"/>
                    <a:gd name="T10" fmla="*/ 136525 w 114"/>
                    <a:gd name="T11" fmla="*/ 180975 h 114"/>
                    <a:gd name="T12" fmla="*/ 46038 w 114"/>
                    <a:gd name="T13" fmla="*/ 134938 h 114"/>
                    <a:gd name="T14" fmla="*/ 0 w 114"/>
                    <a:gd name="T15" fmla="*/ 90488 h 11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4" h="114">
                      <a:moveTo>
                        <a:pt x="0" y="57"/>
                      </a:moveTo>
                      <a:lnTo>
                        <a:pt x="0" y="29"/>
                      </a:lnTo>
                      <a:lnTo>
                        <a:pt x="57" y="0"/>
                      </a:lnTo>
                      <a:lnTo>
                        <a:pt x="86" y="0"/>
                      </a:lnTo>
                      <a:lnTo>
                        <a:pt x="114" y="57"/>
                      </a:lnTo>
                      <a:lnTo>
                        <a:pt x="86" y="114"/>
                      </a:lnTo>
                      <a:lnTo>
                        <a:pt x="29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5" name="Freeform 118"/>
                <p:cNvSpPr>
                  <a:spLocks/>
                </p:cNvSpPr>
                <p:nvPr/>
              </p:nvSpPr>
              <p:spPr bwMode="auto">
                <a:xfrm>
                  <a:off x="4870450" y="4440238"/>
                  <a:ext cx="315913" cy="360362"/>
                </a:xfrm>
                <a:custGeom>
                  <a:avLst/>
                  <a:gdLst>
                    <a:gd name="T0" fmla="*/ 44450 w 199"/>
                    <a:gd name="T1" fmla="*/ 315912 h 227"/>
                    <a:gd name="T2" fmla="*/ 0 w 199"/>
                    <a:gd name="T3" fmla="*/ 225425 h 227"/>
                    <a:gd name="T4" fmla="*/ 44450 w 199"/>
                    <a:gd name="T5" fmla="*/ 90487 h 227"/>
                    <a:gd name="T6" fmla="*/ 134938 w 199"/>
                    <a:gd name="T7" fmla="*/ 46037 h 227"/>
                    <a:gd name="T8" fmla="*/ 180975 w 199"/>
                    <a:gd name="T9" fmla="*/ 0 h 227"/>
                    <a:gd name="T10" fmla="*/ 269875 w 199"/>
                    <a:gd name="T11" fmla="*/ 46037 h 227"/>
                    <a:gd name="T12" fmla="*/ 269875 w 199"/>
                    <a:gd name="T13" fmla="*/ 180975 h 227"/>
                    <a:gd name="T14" fmla="*/ 225425 w 199"/>
                    <a:gd name="T15" fmla="*/ 225425 h 227"/>
                    <a:gd name="T16" fmla="*/ 315913 w 199"/>
                    <a:gd name="T17" fmla="*/ 225425 h 227"/>
                    <a:gd name="T18" fmla="*/ 315913 w 199"/>
                    <a:gd name="T19" fmla="*/ 269875 h 227"/>
                    <a:gd name="T20" fmla="*/ 225425 w 199"/>
                    <a:gd name="T21" fmla="*/ 360362 h 227"/>
                    <a:gd name="T22" fmla="*/ 180975 w 199"/>
                    <a:gd name="T23" fmla="*/ 269875 h 227"/>
                    <a:gd name="T24" fmla="*/ 134938 w 199"/>
                    <a:gd name="T25" fmla="*/ 269875 h 227"/>
                    <a:gd name="T26" fmla="*/ 44450 w 199"/>
                    <a:gd name="T27" fmla="*/ 315912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9" h="227">
                      <a:moveTo>
                        <a:pt x="28" y="199"/>
                      </a:moveTo>
                      <a:lnTo>
                        <a:pt x="0" y="142"/>
                      </a:lnTo>
                      <a:lnTo>
                        <a:pt x="28" y="57"/>
                      </a:lnTo>
                      <a:lnTo>
                        <a:pt x="85" y="29"/>
                      </a:lnTo>
                      <a:lnTo>
                        <a:pt x="114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42" y="142"/>
                      </a:lnTo>
                      <a:lnTo>
                        <a:pt x="199" y="142"/>
                      </a:lnTo>
                      <a:lnTo>
                        <a:pt x="199" y="170"/>
                      </a:lnTo>
                      <a:lnTo>
                        <a:pt x="142" y="227"/>
                      </a:lnTo>
                      <a:lnTo>
                        <a:pt x="114" y="170"/>
                      </a:lnTo>
                      <a:lnTo>
                        <a:pt x="85" y="170"/>
                      </a:lnTo>
                      <a:lnTo>
                        <a:pt x="28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6" name="Freeform 119"/>
                <p:cNvSpPr>
                  <a:spLocks/>
                </p:cNvSpPr>
                <p:nvPr/>
              </p:nvSpPr>
              <p:spPr bwMode="auto">
                <a:xfrm>
                  <a:off x="4735513" y="4665663"/>
                  <a:ext cx="179387" cy="225425"/>
                </a:xfrm>
                <a:custGeom>
                  <a:avLst/>
                  <a:gdLst>
                    <a:gd name="T0" fmla="*/ 44450 w 113"/>
                    <a:gd name="T1" fmla="*/ 0 h 142"/>
                    <a:gd name="T2" fmla="*/ 134937 w 113"/>
                    <a:gd name="T3" fmla="*/ 0 h 142"/>
                    <a:gd name="T4" fmla="*/ 179387 w 113"/>
                    <a:gd name="T5" fmla="*/ 90488 h 142"/>
                    <a:gd name="T6" fmla="*/ 179387 w 113"/>
                    <a:gd name="T7" fmla="*/ 134938 h 142"/>
                    <a:gd name="T8" fmla="*/ 134937 w 113"/>
                    <a:gd name="T9" fmla="*/ 179388 h 142"/>
                    <a:gd name="T10" fmla="*/ 0 w 113"/>
                    <a:gd name="T11" fmla="*/ 225425 h 142"/>
                    <a:gd name="T12" fmla="*/ 0 w 113"/>
                    <a:gd name="T13" fmla="*/ 134938 h 142"/>
                    <a:gd name="T14" fmla="*/ 44450 w 113"/>
                    <a:gd name="T15" fmla="*/ 44450 h 142"/>
                    <a:gd name="T16" fmla="*/ 44450 w 113"/>
                    <a:gd name="T17" fmla="*/ 0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85" y="0"/>
                      </a:lnTo>
                      <a:lnTo>
                        <a:pt x="113" y="57"/>
                      </a:lnTo>
                      <a:lnTo>
                        <a:pt x="113" y="85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7" name="Freeform 120"/>
                <p:cNvSpPr>
                  <a:spLocks/>
                </p:cNvSpPr>
                <p:nvPr/>
              </p:nvSpPr>
              <p:spPr bwMode="auto">
                <a:xfrm>
                  <a:off x="4779963" y="4395788"/>
                  <a:ext cx="225425" cy="269875"/>
                </a:xfrm>
                <a:custGeom>
                  <a:avLst/>
                  <a:gdLst>
                    <a:gd name="T0" fmla="*/ 225425 w 142"/>
                    <a:gd name="T1" fmla="*/ 90488 h 170"/>
                    <a:gd name="T2" fmla="*/ 134938 w 142"/>
                    <a:gd name="T3" fmla="*/ 0 h 170"/>
                    <a:gd name="T4" fmla="*/ 90488 w 142"/>
                    <a:gd name="T5" fmla="*/ 0 h 170"/>
                    <a:gd name="T6" fmla="*/ 0 w 142"/>
                    <a:gd name="T7" fmla="*/ 90488 h 170"/>
                    <a:gd name="T8" fmla="*/ 0 w 142"/>
                    <a:gd name="T9" fmla="*/ 269875 h 170"/>
                    <a:gd name="T10" fmla="*/ 90488 w 142"/>
                    <a:gd name="T11" fmla="*/ 269875 h 170"/>
                    <a:gd name="T12" fmla="*/ 134938 w 142"/>
                    <a:gd name="T13" fmla="*/ 134938 h 170"/>
                    <a:gd name="T14" fmla="*/ 225425 w 142"/>
                    <a:gd name="T15" fmla="*/ 90488 h 1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2" h="170">
                      <a:moveTo>
                        <a:pt x="142" y="57"/>
                      </a:moveTo>
                      <a:lnTo>
                        <a:pt x="85" y="0"/>
                      </a:lnTo>
                      <a:lnTo>
                        <a:pt x="57" y="0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85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8" name="Freeform 121"/>
                <p:cNvSpPr>
                  <a:spLocks/>
                </p:cNvSpPr>
                <p:nvPr/>
              </p:nvSpPr>
              <p:spPr bwMode="auto">
                <a:xfrm>
                  <a:off x="5005388" y="4395788"/>
                  <a:ext cx="495300" cy="990600"/>
                </a:xfrm>
                <a:custGeom>
                  <a:avLst/>
                  <a:gdLst>
                    <a:gd name="T0" fmla="*/ 134938 w 312"/>
                    <a:gd name="T1" fmla="*/ 90488 h 624"/>
                    <a:gd name="T2" fmla="*/ 269875 w 312"/>
                    <a:gd name="T3" fmla="*/ 44450 h 624"/>
                    <a:gd name="T4" fmla="*/ 315913 w 312"/>
                    <a:gd name="T5" fmla="*/ 90488 h 624"/>
                    <a:gd name="T6" fmla="*/ 360363 w 312"/>
                    <a:gd name="T7" fmla="*/ 0 h 624"/>
                    <a:gd name="T8" fmla="*/ 450850 w 312"/>
                    <a:gd name="T9" fmla="*/ 90488 h 624"/>
                    <a:gd name="T10" fmla="*/ 450850 w 312"/>
                    <a:gd name="T11" fmla="*/ 269875 h 624"/>
                    <a:gd name="T12" fmla="*/ 495300 w 312"/>
                    <a:gd name="T13" fmla="*/ 360363 h 624"/>
                    <a:gd name="T14" fmla="*/ 495300 w 312"/>
                    <a:gd name="T15" fmla="*/ 630238 h 624"/>
                    <a:gd name="T16" fmla="*/ 450850 w 312"/>
                    <a:gd name="T17" fmla="*/ 674688 h 624"/>
                    <a:gd name="T18" fmla="*/ 450850 w 312"/>
                    <a:gd name="T19" fmla="*/ 765175 h 624"/>
                    <a:gd name="T20" fmla="*/ 404813 w 312"/>
                    <a:gd name="T21" fmla="*/ 765175 h 624"/>
                    <a:gd name="T22" fmla="*/ 404813 w 312"/>
                    <a:gd name="T23" fmla="*/ 944563 h 624"/>
                    <a:gd name="T24" fmla="*/ 315913 w 312"/>
                    <a:gd name="T25" fmla="*/ 990600 h 624"/>
                    <a:gd name="T26" fmla="*/ 225425 w 312"/>
                    <a:gd name="T27" fmla="*/ 990600 h 624"/>
                    <a:gd name="T28" fmla="*/ 180975 w 312"/>
                    <a:gd name="T29" fmla="*/ 944563 h 624"/>
                    <a:gd name="T30" fmla="*/ 90488 w 312"/>
                    <a:gd name="T31" fmla="*/ 944563 h 624"/>
                    <a:gd name="T32" fmla="*/ 46038 w 312"/>
                    <a:gd name="T33" fmla="*/ 809625 h 624"/>
                    <a:gd name="T34" fmla="*/ 0 w 312"/>
                    <a:gd name="T35" fmla="*/ 765175 h 624"/>
                    <a:gd name="T36" fmla="*/ 46038 w 312"/>
                    <a:gd name="T37" fmla="*/ 674688 h 624"/>
                    <a:gd name="T38" fmla="*/ 0 w 312"/>
                    <a:gd name="T39" fmla="*/ 584200 h 624"/>
                    <a:gd name="T40" fmla="*/ 46038 w 312"/>
                    <a:gd name="T41" fmla="*/ 495300 h 624"/>
                    <a:gd name="T42" fmla="*/ 90488 w 312"/>
                    <a:gd name="T43" fmla="*/ 404813 h 624"/>
                    <a:gd name="T44" fmla="*/ 180975 w 312"/>
                    <a:gd name="T45" fmla="*/ 314325 h 624"/>
                    <a:gd name="T46" fmla="*/ 180975 w 312"/>
                    <a:gd name="T47" fmla="*/ 269875 h 624"/>
                    <a:gd name="T48" fmla="*/ 90488 w 312"/>
                    <a:gd name="T49" fmla="*/ 269875 h 624"/>
                    <a:gd name="T50" fmla="*/ 134938 w 312"/>
                    <a:gd name="T51" fmla="*/ 225425 h 624"/>
                    <a:gd name="T52" fmla="*/ 134938 w 312"/>
                    <a:gd name="T53" fmla="*/ 90488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12" h="624">
                      <a:moveTo>
                        <a:pt x="85" y="57"/>
                      </a:move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284" y="57"/>
                      </a:lnTo>
                      <a:lnTo>
                        <a:pt x="284" y="170"/>
                      </a:lnTo>
                      <a:lnTo>
                        <a:pt x="312" y="227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84" y="482"/>
                      </a:lnTo>
                      <a:lnTo>
                        <a:pt x="255" y="482"/>
                      </a:lnTo>
                      <a:lnTo>
                        <a:pt x="255" y="595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14" y="595"/>
                      </a:lnTo>
                      <a:lnTo>
                        <a:pt x="57" y="595"/>
                      </a:lnTo>
                      <a:lnTo>
                        <a:pt x="29" y="510"/>
                      </a:lnTo>
                      <a:lnTo>
                        <a:pt x="0" y="482"/>
                      </a:lnTo>
                      <a:lnTo>
                        <a:pt x="29" y="425"/>
                      </a:lnTo>
                      <a:lnTo>
                        <a:pt x="0" y="368"/>
                      </a:lnTo>
                      <a:lnTo>
                        <a:pt x="29" y="312"/>
                      </a:lnTo>
                      <a:lnTo>
                        <a:pt x="57" y="255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85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89" name="Freeform 122"/>
                <p:cNvSpPr>
                  <a:spLocks/>
                </p:cNvSpPr>
                <p:nvPr/>
              </p:nvSpPr>
              <p:spPr bwMode="auto">
                <a:xfrm>
                  <a:off x="4510088" y="4756150"/>
                  <a:ext cx="225425" cy="269875"/>
                </a:xfrm>
                <a:custGeom>
                  <a:avLst/>
                  <a:gdLst>
                    <a:gd name="T0" fmla="*/ 225425 w 142"/>
                    <a:gd name="T1" fmla="*/ 44450 h 170"/>
                    <a:gd name="T2" fmla="*/ 225425 w 142"/>
                    <a:gd name="T3" fmla="*/ 134938 h 170"/>
                    <a:gd name="T4" fmla="*/ 134938 w 142"/>
                    <a:gd name="T5" fmla="*/ 269875 h 170"/>
                    <a:gd name="T6" fmla="*/ 46038 w 142"/>
                    <a:gd name="T7" fmla="*/ 269875 h 170"/>
                    <a:gd name="T8" fmla="*/ 0 w 142"/>
                    <a:gd name="T9" fmla="*/ 179388 h 170"/>
                    <a:gd name="T10" fmla="*/ 0 w 142"/>
                    <a:gd name="T11" fmla="*/ 88900 h 170"/>
                    <a:gd name="T12" fmla="*/ 90488 w 142"/>
                    <a:gd name="T13" fmla="*/ 0 h 170"/>
                    <a:gd name="T14" fmla="*/ 134938 w 142"/>
                    <a:gd name="T15" fmla="*/ 88900 h 170"/>
                    <a:gd name="T16" fmla="*/ 225425 w 142"/>
                    <a:gd name="T17" fmla="*/ 44450 h 17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42" h="170">
                      <a:moveTo>
                        <a:pt x="142" y="28"/>
                      </a:moveTo>
                      <a:lnTo>
                        <a:pt x="142" y="85"/>
                      </a:lnTo>
                      <a:lnTo>
                        <a:pt x="85" y="170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0" name="Freeform 123"/>
                <p:cNvSpPr>
                  <a:spLocks/>
                </p:cNvSpPr>
                <p:nvPr/>
              </p:nvSpPr>
              <p:spPr bwMode="auto">
                <a:xfrm>
                  <a:off x="4286250" y="4845050"/>
                  <a:ext cx="269875" cy="360363"/>
                </a:xfrm>
                <a:custGeom>
                  <a:avLst/>
                  <a:gdLst>
                    <a:gd name="T0" fmla="*/ 223838 w 170"/>
                    <a:gd name="T1" fmla="*/ 0 h 227"/>
                    <a:gd name="T2" fmla="*/ 134938 w 170"/>
                    <a:gd name="T3" fmla="*/ 46038 h 227"/>
                    <a:gd name="T4" fmla="*/ 0 w 170"/>
                    <a:gd name="T5" fmla="*/ 180975 h 227"/>
                    <a:gd name="T6" fmla="*/ 0 w 170"/>
                    <a:gd name="T7" fmla="*/ 269875 h 227"/>
                    <a:gd name="T8" fmla="*/ 44450 w 170"/>
                    <a:gd name="T9" fmla="*/ 360363 h 227"/>
                    <a:gd name="T10" fmla="*/ 134938 w 170"/>
                    <a:gd name="T11" fmla="*/ 360363 h 227"/>
                    <a:gd name="T12" fmla="*/ 179388 w 170"/>
                    <a:gd name="T13" fmla="*/ 315913 h 227"/>
                    <a:gd name="T14" fmla="*/ 179388 w 170"/>
                    <a:gd name="T15" fmla="*/ 269875 h 227"/>
                    <a:gd name="T16" fmla="*/ 269875 w 170"/>
                    <a:gd name="T17" fmla="*/ 269875 h 227"/>
                    <a:gd name="T18" fmla="*/ 269875 w 170"/>
                    <a:gd name="T19" fmla="*/ 180975 h 227"/>
                    <a:gd name="T20" fmla="*/ 223838 w 170"/>
                    <a:gd name="T21" fmla="*/ 90488 h 227"/>
                    <a:gd name="T22" fmla="*/ 223838 w 170"/>
                    <a:gd name="T23" fmla="*/ 0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0" h="227">
                      <a:moveTo>
                        <a:pt x="141" y="0"/>
                      </a:moveTo>
                      <a:lnTo>
                        <a:pt x="85" y="29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1" name="Freeform 124"/>
                <p:cNvSpPr>
                  <a:spLocks/>
                </p:cNvSpPr>
                <p:nvPr/>
              </p:nvSpPr>
              <p:spPr bwMode="auto">
                <a:xfrm>
                  <a:off x="4151313" y="4305300"/>
                  <a:ext cx="628650" cy="539750"/>
                </a:xfrm>
                <a:custGeom>
                  <a:avLst/>
                  <a:gdLst>
                    <a:gd name="T0" fmla="*/ 44450 w 396"/>
                    <a:gd name="T1" fmla="*/ 0 h 340"/>
                    <a:gd name="T2" fmla="*/ 0 w 396"/>
                    <a:gd name="T3" fmla="*/ 46038 h 340"/>
                    <a:gd name="T4" fmla="*/ 179388 w 396"/>
                    <a:gd name="T5" fmla="*/ 269875 h 340"/>
                    <a:gd name="T6" fmla="*/ 134938 w 396"/>
                    <a:gd name="T7" fmla="*/ 315913 h 340"/>
                    <a:gd name="T8" fmla="*/ 223838 w 396"/>
                    <a:gd name="T9" fmla="*/ 450850 h 340"/>
                    <a:gd name="T10" fmla="*/ 314325 w 396"/>
                    <a:gd name="T11" fmla="*/ 450850 h 340"/>
                    <a:gd name="T12" fmla="*/ 358775 w 396"/>
                    <a:gd name="T13" fmla="*/ 539750 h 340"/>
                    <a:gd name="T14" fmla="*/ 449263 w 396"/>
                    <a:gd name="T15" fmla="*/ 450850 h 340"/>
                    <a:gd name="T16" fmla="*/ 493713 w 396"/>
                    <a:gd name="T17" fmla="*/ 539750 h 340"/>
                    <a:gd name="T18" fmla="*/ 584200 w 396"/>
                    <a:gd name="T19" fmla="*/ 495300 h 340"/>
                    <a:gd name="T20" fmla="*/ 628650 w 396"/>
                    <a:gd name="T21" fmla="*/ 404813 h 340"/>
                    <a:gd name="T22" fmla="*/ 628650 w 396"/>
                    <a:gd name="T23" fmla="*/ 180975 h 340"/>
                    <a:gd name="T24" fmla="*/ 539750 w 396"/>
                    <a:gd name="T25" fmla="*/ 90488 h 340"/>
                    <a:gd name="T26" fmla="*/ 449263 w 396"/>
                    <a:gd name="T27" fmla="*/ 90488 h 340"/>
                    <a:gd name="T28" fmla="*/ 358775 w 396"/>
                    <a:gd name="T29" fmla="*/ 46038 h 340"/>
                    <a:gd name="T30" fmla="*/ 314325 w 396"/>
                    <a:gd name="T31" fmla="*/ 90488 h 340"/>
                    <a:gd name="T32" fmla="*/ 179388 w 396"/>
                    <a:gd name="T33" fmla="*/ 134938 h 340"/>
                    <a:gd name="T34" fmla="*/ 44450 w 396"/>
                    <a:gd name="T35" fmla="*/ 0 h 3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6" h="340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113" y="170"/>
                      </a:lnTo>
                      <a:lnTo>
                        <a:pt x="85" y="199"/>
                      </a:lnTo>
                      <a:lnTo>
                        <a:pt x="141" y="284"/>
                      </a:lnTo>
                      <a:lnTo>
                        <a:pt x="198" y="284"/>
                      </a:lnTo>
                      <a:lnTo>
                        <a:pt x="226" y="340"/>
                      </a:lnTo>
                      <a:lnTo>
                        <a:pt x="283" y="284"/>
                      </a:lnTo>
                      <a:lnTo>
                        <a:pt x="311" y="340"/>
                      </a:lnTo>
                      <a:lnTo>
                        <a:pt x="368" y="312"/>
                      </a:lnTo>
                      <a:lnTo>
                        <a:pt x="396" y="255"/>
                      </a:lnTo>
                      <a:lnTo>
                        <a:pt x="396" y="114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6" y="29"/>
                      </a:lnTo>
                      <a:lnTo>
                        <a:pt x="198" y="57"/>
                      </a:lnTo>
                      <a:lnTo>
                        <a:pt x="113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2" name="Freeform 125"/>
                <p:cNvSpPr>
                  <a:spLocks/>
                </p:cNvSpPr>
                <p:nvPr/>
              </p:nvSpPr>
              <p:spPr bwMode="auto">
                <a:xfrm>
                  <a:off x="4195763" y="4214813"/>
                  <a:ext cx="719137" cy="271462"/>
                </a:xfrm>
                <a:custGeom>
                  <a:avLst/>
                  <a:gdLst>
                    <a:gd name="T0" fmla="*/ 0 w 453"/>
                    <a:gd name="T1" fmla="*/ 90487 h 171"/>
                    <a:gd name="T2" fmla="*/ 225425 w 453"/>
                    <a:gd name="T3" fmla="*/ 0 h 171"/>
                    <a:gd name="T4" fmla="*/ 404812 w 453"/>
                    <a:gd name="T5" fmla="*/ 46037 h 171"/>
                    <a:gd name="T6" fmla="*/ 449262 w 453"/>
                    <a:gd name="T7" fmla="*/ 90487 h 171"/>
                    <a:gd name="T8" fmla="*/ 584200 w 453"/>
                    <a:gd name="T9" fmla="*/ 90487 h 171"/>
                    <a:gd name="T10" fmla="*/ 630237 w 453"/>
                    <a:gd name="T11" fmla="*/ 0 h 171"/>
                    <a:gd name="T12" fmla="*/ 719137 w 453"/>
                    <a:gd name="T13" fmla="*/ 46037 h 171"/>
                    <a:gd name="T14" fmla="*/ 719137 w 453"/>
                    <a:gd name="T15" fmla="*/ 90487 h 171"/>
                    <a:gd name="T16" fmla="*/ 719137 w 453"/>
                    <a:gd name="T17" fmla="*/ 180975 h 171"/>
                    <a:gd name="T18" fmla="*/ 674687 w 453"/>
                    <a:gd name="T19" fmla="*/ 180975 h 171"/>
                    <a:gd name="T20" fmla="*/ 584200 w 453"/>
                    <a:gd name="T21" fmla="*/ 271462 h 171"/>
                    <a:gd name="T22" fmla="*/ 495300 w 453"/>
                    <a:gd name="T23" fmla="*/ 180975 h 171"/>
                    <a:gd name="T24" fmla="*/ 404812 w 453"/>
                    <a:gd name="T25" fmla="*/ 180975 h 171"/>
                    <a:gd name="T26" fmla="*/ 314325 w 453"/>
                    <a:gd name="T27" fmla="*/ 136525 h 171"/>
                    <a:gd name="T28" fmla="*/ 269875 w 453"/>
                    <a:gd name="T29" fmla="*/ 180975 h 171"/>
                    <a:gd name="T30" fmla="*/ 134937 w 453"/>
                    <a:gd name="T31" fmla="*/ 225425 h 171"/>
                    <a:gd name="T32" fmla="*/ 0 w 453"/>
                    <a:gd name="T33" fmla="*/ 90487 h 17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171">
                      <a:moveTo>
                        <a:pt x="0" y="57"/>
                      </a:moveTo>
                      <a:lnTo>
                        <a:pt x="142" y="0"/>
                      </a:lnTo>
                      <a:lnTo>
                        <a:pt x="255" y="29"/>
                      </a:lnTo>
                      <a:lnTo>
                        <a:pt x="283" y="57"/>
                      </a:lnTo>
                      <a:lnTo>
                        <a:pt x="368" y="57"/>
                      </a:lnTo>
                      <a:lnTo>
                        <a:pt x="397" y="0"/>
                      </a:lnTo>
                      <a:lnTo>
                        <a:pt x="453" y="29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425" y="114"/>
                      </a:lnTo>
                      <a:lnTo>
                        <a:pt x="368" y="171"/>
                      </a:lnTo>
                      <a:lnTo>
                        <a:pt x="312" y="114"/>
                      </a:lnTo>
                      <a:lnTo>
                        <a:pt x="255" y="114"/>
                      </a:lnTo>
                      <a:lnTo>
                        <a:pt x="198" y="86"/>
                      </a:lnTo>
                      <a:lnTo>
                        <a:pt x="170" y="114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3" name="Freeform 126"/>
                <p:cNvSpPr>
                  <a:spLocks/>
                </p:cNvSpPr>
                <p:nvPr/>
              </p:nvSpPr>
              <p:spPr bwMode="auto">
                <a:xfrm>
                  <a:off x="4735513" y="3586163"/>
                  <a:ext cx="360362" cy="674687"/>
                </a:xfrm>
                <a:custGeom>
                  <a:avLst/>
                  <a:gdLst>
                    <a:gd name="T0" fmla="*/ 179387 w 227"/>
                    <a:gd name="T1" fmla="*/ 674687 h 425"/>
                    <a:gd name="T2" fmla="*/ 225425 w 227"/>
                    <a:gd name="T3" fmla="*/ 584200 h 425"/>
                    <a:gd name="T4" fmla="*/ 225425 w 227"/>
                    <a:gd name="T5" fmla="*/ 449262 h 425"/>
                    <a:gd name="T6" fmla="*/ 315912 w 227"/>
                    <a:gd name="T7" fmla="*/ 404812 h 425"/>
                    <a:gd name="T8" fmla="*/ 360362 w 227"/>
                    <a:gd name="T9" fmla="*/ 358775 h 425"/>
                    <a:gd name="T10" fmla="*/ 269875 w 227"/>
                    <a:gd name="T11" fmla="*/ 269875 h 425"/>
                    <a:gd name="T12" fmla="*/ 269875 w 227"/>
                    <a:gd name="T13" fmla="*/ 0 h 425"/>
                    <a:gd name="T14" fmla="*/ 134937 w 227"/>
                    <a:gd name="T15" fmla="*/ 88900 h 425"/>
                    <a:gd name="T16" fmla="*/ 90487 w 227"/>
                    <a:gd name="T17" fmla="*/ 179387 h 425"/>
                    <a:gd name="T18" fmla="*/ 44450 w 227"/>
                    <a:gd name="T19" fmla="*/ 223837 h 425"/>
                    <a:gd name="T20" fmla="*/ 44450 w 227"/>
                    <a:gd name="T21" fmla="*/ 314325 h 425"/>
                    <a:gd name="T22" fmla="*/ 0 w 227"/>
                    <a:gd name="T23" fmla="*/ 404812 h 425"/>
                    <a:gd name="T24" fmla="*/ 44450 w 227"/>
                    <a:gd name="T25" fmla="*/ 449262 h 425"/>
                    <a:gd name="T26" fmla="*/ 0 w 227"/>
                    <a:gd name="T27" fmla="*/ 493712 h 425"/>
                    <a:gd name="T28" fmla="*/ 44450 w 227"/>
                    <a:gd name="T29" fmla="*/ 584200 h 425"/>
                    <a:gd name="T30" fmla="*/ 90487 w 227"/>
                    <a:gd name="T31" fmla="*/ 628650 h 425"/>
                    <a:gd name="T32" fmla="*/ 179387 w 227"/>
                    <a:gd name="T33" fmla="*/ 674687 h 42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27" h="425">
                      <a:moveTo>
                        <a:pt x="113" y="425"/>
                      </a:moveTo>
                      <a:lnTo>
                        <a:pt x="142" y="368"/>
                      </a:lnTo>
                      <a:lnTo>
                        <a:pt x="142" y="283"/>
                      </a:lnTo>
                      <a:lnTo>
                        <a:pt x="199" y="255"/>
                      </a:lnTo>
                      <a:lnTo>
                        <a:pt x="227" y="226"/>
                      </a:lnTo>
                      <a:lnTo>
                        <a:pt x="170" y="170"/>
                      </a:lnTo>
                      <a:lnTo>
                        <a:pt x="170" y="0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28" y="141"/>
                      </a:lnTo>
                      <a:lnTo>
                        <a:pt x="28" y="198"/>
                      </a:lnTo>
                      <a:lnTo>
                        <a:pt x="0" y="255"/>
                      </a:lnTo>
                      <a:lnTo>
                        <a:pt x="28" y="283"/>
                      </a:lnTo>
                      <a:lnTo>
                        <a:pt x="0" y="311"/>
                      </a:lnTo>
                      <a:lnTo>
                        <a:pt x="28" y="368"/>
                      </a:lnTo>
                      <a:lnTo>
                        <a:pt x="57" y="396"/>
                      </a:lnTo>
                      <a:lnTo>
                        <a:pt x="113" y="42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4" name="Freeform 127"/>
                <p:cNvSpPr>
                  <a:spLocks/>
                </p:cNvSpPr>
                <p:nvPr/>
              </p:nvSpPr>
              <p:spPr bwMode="auto">
                <a:xfrm>
                  <a:off x="4330700" y="3630613"/>
                  <a:ext cx="495300" cy="539750"/>
                </a:xfrm>
                <a:custGeom>
                  <a:avLst/>
                  <a:gdLst>
                    <a:gd name="T0" fmla="*/ 134938 w 312"/>
                    <a:gd name="T1" fmla="*/ 449263 h 340"/>
                    <a:gd name="T2" fmla="*/ 90488 w 312"/>
                    <a:gd name="T3" fmla="*/ 314325 h 340"/>
                    <a:gd name="T4" fmla="*/ 90488 w 312"/>
                    <a:gd name="T5" fmla="*/ 269875 h 340"/>
                    <a:gd name="T6" fmla="*/ 0 w 312"/>
                    <a:gd name="T7" fmla="*/ 179388 h 340"/>
                    <a:gd name="T8" fmla="*/ 44450 w 312"/>
                    <a:gd name="T9" fmla="*/ 134938 h 340"/>
                    <a:gd name="T10" fmla="*/ 44450 w 312"/>
                    <a:gd name="T11" fmla="*/ 0 h 340"/>
                    <a:gd name="T12" fmla="*/ 225425 w 312"/>
                    <a:gd name="T13" fmla="*/ 179388 h 340"/>
                    <a:gd name="T14" fmla="*/ 269875 w 312"/>
                    <a:gd name="T15" fmla="*/ 179388 h 340"/>
                    <a:gd name="T16" fmla="*/ 314325 w 312"/>
                    <a:gd name="T17" fmla="*/ 90488 h 340"/>
                    <a:gd name="T18" fmla="*/ 360363 w 312"/>
                    <a:gd name="T19" fmla="*/ 90488 h 340"/>
                    <a:gd name="T20" fmla="*/ 404813 w 312"/>
                    <a:gd name="T21" fmla="*/ 134938 h 340"/>
                    <a:gd name="T22" fmla="*/ 495300 w 312"/>
                    <a:gd name="T23" fmla="*/ 134938 h 340"/>
                    <a:gd name="T24" fmla="*/ 449263 w 312"/>
                    <a:gd name="T25" fmla="*/ 179388 h 340"/>
                    <a:gd name="T26" fmla="*/ 449263 w 312"/>
                    <a:gd name="T27" fmla="*/ 269875 h 340"/>
                    <a:gd name="T28" fmla="*/ 404813 w 312"/>
                    <a:gd name="T29" fmla="*/ 360363 h 340"/>
                    <a:gd name="T30" fmla="*/ 314325 w 312"/>
                    <a:gd name="T31" fmla="*/ 360363 h 340"/>
                    <a:gd name="T32" fmla="*/ 269875 w 312"/>
                    <a:gd name="T33" fmla="*/ 539750 h 340"/>
                    <a:gd name="T34" fmla="*/ 225425 w 312"/>
                    <a:gd name="T35" fmla="*/ 449263 h 340"/>
                    <a:gd name="T36" fmla="*/ 134938 w 312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12" h="340">
                      <a:moveTo>
                        <a:pt x="85" y="283"/>
                      </a:moveTo>
                      <a:lnTo>
                        <a:pt x="57" y="198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98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312" y="85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98" y="227"/>
                      </a:lnTo>
                      <a:lnTo>
                        <a:pt x="170" y="340"/>
                      </a:lnTo>
                      <a:lnTo>
                        <a:pt x="142" y="283"/>
                      </a:lnTo>
                      <a:lnTo>
                        <a:pt x="85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5" name="Freeform 128"/>
                <p:cNvSpPr>
                  <a:spLocks/>
                </p:cNvSpPr>
                <p:nvPr/>
              </p:nvSpPr>
              <p:spPr bwMode="auto">
                <a:xfrm>
                  <a:off x="5321300" y="3405188"/>
                  <a:ext cx="449263" cy="360362"/>
                </a:xfrm>
                <a:custGeom>
                  <a:avLst/>
                  <a:gdLst>
                    <a:gd name="T0" fmla="*/ 358775 w 283"/>
                    <a:gd name="T1" fmla="*/ 0 h 227"/>
                    <a:gd name="T2" fmla="*/ 269875 w 283"/>
                    <a:gd name="T3" fmla="*/ 90487 h 227"/>
                    <a:gd name="T4" fmla="*/ 223838 w 283"/>
                    <a:gd name="T5" fmla="*/ 90487 h 227"/>
                    <a:gd name="T6" fmla="*/ 44450 w 283"/>
                    <a:gd name="T7" fmla="*/ 134937 h 227"/>
                    <a:gd name="T8" fmla="*/ 0 w 283"/>
                    <a:gd name="T9" fmla="*/ 180975 h 227"/>
                    <a:gd name="T10" fmla="*/ 44450 w 283"/>
                    <a:gd name="T11" fmla="*/ 360362 h 227"/>
                    <a:gd name="T12" fmla="*/ 88900 w 283"/>
                    <a:gd name="T13" fmla="*/ 360362 h 227"/>
                    <a:gd name="T14" fmla="*/ 179388 w 283"/>
                    <a:gd name="T15" fmla="*/ 315912 h 227"/>
                    <a:gd name="T16" fmla="*/ 314325 w 283"/>
                    <a:gd name="T17" fmla="*/ 315912 h 227"/>
                    <a:gd name="T18" fmla="*/ 404813 w 283"/>
                    <a:gd name="T19" fmla="*/ 360362 h 227"/>
                    <a:gd name="T20" fmla="*/ 449263 w 283"/>
                    <a:gd name="T21" fmla="*/ 269875 h 227"/>
                    <a:gd name="T22" fmla="*/ 404813 w 283"/>
                    <a:gd name="T23" fmla="*/ 269875 h 227"/>
                    <a:gd name="T24" fmla="*/ 404813 w 283"/>
                    <a:gd name="T25" fmla="*/ 134937 h 227"/>
                    <a:gd name="T26" fmla="*/ 358775 w 283"/>
                    <a:gd name="T27" fmla="*/ 0 h 22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83" h="227">
                      <a:moveTo>
                        <a:pt x="226" y="0"/>
                      </a:moveTo>
                      <a:lnTo>
                        <a:pt x="170" y="57"/>
                      </a:lnTo>
                      <a:lnTo>
                        <a:pt x="141" y="57"/>
                      </a:lnTo>
                      <a:lnTo>
                        <a:pt x="28" y="85"/>
                      </a:lnTo>
                      <a:lnTo>
                        <a:pt x="0" y="114"/>
                      </a:lnTo>
                      <a:lnTo>
                        <a:pt x="28" y="227"/>
                      </a:lnTo>
                      <a:lnTo>
                        <a:pt x="56" y="227"/>
                      </a:lnTo>
                      <a:lnTo>
                        <a:pt x="113" y="199"/>
                      </a:lnTo>
                      <a:lnTo>
                        <a:pt x="198" y="199"/>
                      </a:lnTo>
                      <a:lnTo>
                        <a:pt x="255" y="227"/>
                      </a:lnTo>
                      <a:lnTo>
                        <a:pt x="283" y="170"/>
                      </a:lnTo>
                      <a:lnTo>
                        <a:pt x="255" y="170"/>
                      </a:lnTo>
                      <a:lnTo>
                        <a:pt x="255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6" name="Freeform 129"/>
                <p:cNvSpPr>
                  <a:spLocks/>
                </p:cNvSpPr>
                <p:nvPr/>
              </p:nvSpPr>
              <p:spPr bwMode="auto">
                <a:xfrm>
                  <a:off x="5365750" y="3225800"/>
                  <a:ext cx="314325" cy="314325"/>
                </a:xfrm>
                <a:custGeom>
                  <a:avLst/>
                  <a:gdLst>
                    <a:gd name="T0" fmla="*/ 0 w 198"/>
                    <a:gd name="T1" fmla="*/ 314325 h 198"/>
                    <a:gd name="T2" fmla="*/ 0 w 198"/>
                    <a:gd name="T3" fmla="*/ 269875 h 198"/>
                    <a:gd name="T4" fmla="*/ 44450 w 198"/>
                    <a:gd name="T5" fmla="*/ 225425 h 198"/>
                    <a:gd name="T6" fmla="*/ 90488 w 198"/>
                    <a:gd name="T7" fmla="*/ 0 h 198"/>
                    <a:gd name="T8" fmla="*/ 134938 w 198"/>
                    <a:gd name="T9" fmla="*/ 88900 h 198"/>
                    <a:gd name="T10" fmla="*/ 225425 w 198"/>
                    <a:gd name="T11" fmla="*/ 88900 h 198"/>
                    <a:gd name="T12" fmla="*/ 269875 w 198"/>
                    <a:gd name="T13" fmla="*/ 179388 h 198"/>
                    <a:gd name="T14" fmla="*/ 314325 w 198"/>
                    <a:gd name="T15" fmla="*/ 179388 h 198"/>
                    <a:gd name="T16" fmla="*/ 225425 w 198"/>
                    <a:gd name="T17" fmla="*/ 269875 h 198"/>
                    <a:gd name="T18" fmla="*/ 179388 w 198"/>
                    <a:gd name="T19" fmla="*/ 269875 h 198"/>
                    <a:gd name="T20" fmla="*/ 0 w 198"/>
                    <a:gd name="T21" fmla="*/ 314325 h 19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8" h="198">
                      <a:moveTo>
                        <a:pt x="0" y="198"/>
                      </a:move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57" y="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8" y="113"/>
                      </a:lnTo>
                      <a:lnTo>
                        <a:pt x="142" y="170"/>
                      </a:lnTo>
                      <a:lnTo>
                        <a:pt x="113" y="170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7" name="Freeform 130"/>
                <p:cNvSpPr>
                  <a:spLocks/>
                </p:cNvSpPr>
                <p:nvPr/>
              </p:nvSpPr>
              <p:spPr bwMode="auto">
                <a:xfrm>
                  <a:off x="5410200" y="2595563"/>
                  <a:ext cx="585788" cy="674687"/>
                </a:xfrm>
                <a:custGeom>
                  <a:avLst/>
                  <a:gdLst>
                    <a:gd name="T0" fmla="*/ 46038 w 369"/>
                    <a:gd name="T1" fmla="*/ 495300 h 425"/>
                    <a:gd name="T2" fmla="*/ 0 w 369"/>
                    <a:gd name="T3" fmla="*/ 314325 h 425"/>
                    <a:gd name="T4" fmla="*/ 46038 w 369"/>
                    <a:gd name="T5" fmla="*/ 269875 h 425"/>
                    <a:gd name="T6" fmla="*/ 0 w 369"/>
                    <a:gd name="T7" fmla="*/ 179387 h 425"/>
                    <a:gd name="T8" fmla="*/ 46038 w 369"/>
                    <a:gd name="T9" fmla="*/ 134937 h 425"/>
                    <a:gd name="T10" fmla="*/ 0 w 369"/>
                    <a:gd name="T11" fmla="*/ 90487 h 425"/>
                    <a:gd name="T12" fmla="*/ 134938 w 369"/>
                    <a:gd name="T13" fmla="*/ 44450 h 425"/>
                    <a:gd name="T14" fmla="*/ 180975 w 369"/>
                    <a:gd name="T15" fmla="*/ 0 h 425"/>
                    <a:gd name="T16" fmla="*/ 269875 w 369"/>
                    <a:gd name="T17" fmla="*/ 0 h 425"/>
                    <a:gd name="T18" fmla="*/ 360363 w 369"/>
                    <a:gd name="T19" fmla="*/ 90487 h 425"/>
                    <a:gd name="T20" fmla="*/ 495300 w 369"/>
                    <a:gd name="T21" fmla="*/ 90487 h 425"/>
                    <a:gd name="T22" fmla="*/ 450850 w 369"/>
                    <a:gd name="T23" fmla="*/ 134937 h 425"/>
                    <a:gd name="T24" fmla="*/ 450850 w 369"/>
                    <a:gd name="T25" fmla="*/ 314325 h 425"/>
                    <a:gd name="T26" fmla="*/ 360363 w 369"/>
                    <a:gd name="T27" fmla="*/ 404812 h 425"/>
                    <a:gd name="T28" fmla="*/ 495300 w 369"/>
                    <a:gd name="T29" fmla="*/ 404812 h 425"/>
                    <a:gd name="T30" fmla="*/ 585788 w 369"/>
                    <a:gd name="T31" fmla="*/ 630237 h 425"/>
                    <a:gd name="T32" fmla="*/ 541338 w 369"/>
                    <a:gd name="T33" fmla="*/ 674687 h 425"/>
                    <a:gd name="T34" fmla="*/ 360363 w 369"/>
                    <a:gd name="T35" fmla="*/ 630237 h 425"/>
                    <a:gd name="T36" fmla="*/ 225425 w 369"/>
                    <a:gd name="T37" fmla="*/ 449262 h 425"/>
                    <a:gd name="T38" fmla="*/ 46038 w 369"/>
                    <a:gd name="T39" fmla="*/ 495300 h 4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69" h="425">
                      <a:moveTo>
                        <a:pt x="29" y="312"/>
                      </a:move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13"/>
                      </a:lnTo>
                      <a:lnTo>
                        <a:pt x="29" y="8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227" y="57"/>
                      </a:lnTo>
                      <a:lnTo>
                        <a:pt x="312" y="57"/>
                      </a:lnTo>
                      <a:lnTo>
                        <a:pt x="284" y="85"/>
                      </a:lnTo>
                      <a:lnTo>
                        <a:pt x="284" y="198"/>
                      </a:lnTo>
                      <a:lnTo>
                        <a:pt x="227" y="255"/>
                      </a:lnTo>
                      <a:lnTo>
                        <a:pt x="312" y="255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227" y="397"/>
                      </a:lnTo>
                      <a:lnTo>
                        <a:pt x="142" y="283"/>
                      </a:lnTo>
                      <a:lnTo>
                        <a:pt x="29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8" name="Freeform 131"/>
                <p:cNvSpPr>
                  <a:spLocks/>
                </p:cNvSpPr>
                <p:nvPr/>
              </p:nvSpPr>
              <p:spPr bwMode="auto">
                <a:xfrm>
                  <a:off x="4375150" y="2820988"/>
                  <a:ext cx="720725" cy="674687"/>
                </a:xfrm>
                <a:custGeom>
                  <a:avLst/>
                  <a:gdLst>
                    <a:gd name="T0" fmla="*/ 46038 w 454"/>
                    <a:gd name="T1" fmla="*/ 0 h 425"/>
                    <a:gd name="T2" fmla="*/ 0 w 454"/>
                    <a:gd name="T3" fmla="*/ 88900 h 425"/>
                    <a:gd name="T4" fmla="*/ 0 w 454"/>
                    <a:gd name="T5" fmla="*/ 358775 h 425"/>
                    <a:gd name="T6" fmla="*/ 180975 w 454"/>
                    <a:gd name="T7" fmla="*/ 449262 h 425"/>
                    <a:gd name="T8" fmla="*/ 225425 w 454"/>
                    <a:gd name="T9" fmla="*/ 630237 h 425"/>
                    <a:gd name="T10" fmla="*/ 315913 w 454"/>
                    <a:gd name="T11" fmla="*/ 674687 h 425"/>
                    <a:gd name="T12" fmla="*/ 315913 w 454"/>
                    <a:gd name="T13" fmla="*/ 630237 h 425"/>
                    <a:gd name="T14" fmla="*/ 404813 w 454"/>
                    <a:gd name="T15" fmla="*/ 630237 h 425"/>
                    <a:gd name="T16" fmla="*/ 450850 w 454"/>
                    <a:gd name="T17" fmla="*/ 584200 h 425"/>
                    <a:gd name="T18" fmla="*/ 539750 w 454"/>
                    <a:gd name="T19" fmla="*/ 630237 h 425"/>
                    <a:gd name="T20" fmla="*/ 539750 w 454"/>
                    <a:gd name="T21" fmla="*/ 493712 h 425"/>
                    <a:gd name="T22" fmla="*/ 676275 w 454"/>
                    <a:gd name="T23" fmla="*/ 539750 h 425"/>
                    <a:gd name="T24" fmla="*/ 720725 w 454"/>
                    <a:gd name="T25" fmla="*/ 404812 h 425"/>
                    <a:gd name="T26" fmla="*/ 630238 w 454"/>
                    <a:gd name="T27" fmla="*/ 358775 h 425"/>
                    <a:gd name="T28" fmla="*/ 495300 w 454"/>
                    <a:gd name="T29" fmla="*/ 358775 h 425"/>
                    <a:gd name="T30" fmla="*/ 450850 w 454"/>
                    <a:gd name="T31" fmla="*/ 269875 h 425"/>
                    <a:gd name="T32" fmla="*/ 225425 w 454"/>
                    <a:gd name="T33" fmla="*/ 179387 h 425"/>
                    <a:gd name="T34" fmla="*/ 46038 w 454"/>
                    <a:gd name="T35" fmla="*/ 0 h 4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54" h="425">
                      <a:moveTo>
                        <a:pt x="29" y="0"/>
                      </a:moveTo>
                      <a:lnTo>
                        <a:pt x="0" y="56"/>
                      </a:lnTo>
                      <a:lnTo>
                        <a:pt x="0" y="226"/>
                      </a:lnTo>
                      <a:lnTo>
                        <a:pt x="114" y="283"/>
                      </a:lnTo>
                      <a:lnTo>
                        <a:pt x="142" y="397"/>
                      </a:lnTo>
                      <a:lnTo>
                        <a:pt x="199" y="425"/>
                      </a:lnTo>
                      <a:lnTo>
                        <a:pt x="199" y="397"/>
                      </a:lnTo>
                      <a:lnTo>
                        <a:pt x="255" y="397"/>
                      </a:lnTo>
                      <a:lnTo>
                        <a:pt x="284" y="368"/>
                      </a:lnTo>
                      <a:lnTo>
                        <a:pt x="340" y="397"/>
                      </a:lnTo>
                      <a:lnTo>
                        <a:pt x="340" y="311"/>
                      </a:lnTo>
                      <a:lnTo>
                        <a:pt x="426" y="340"/>
                      </a:lnTo>
                      <a:lnTo>
                        <a:pt x="454" y="255"/>
                      </a:lnTo>
                      <a:lnTo>
                        <a:pt x="397" y="226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142" y="11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99" name="Freeform 132"/>
                <p:cNvSpPr>
                  <a:spLocks/>
                </p:cNvSpPr>
                <p:nvPr/>
              </p:nvSpPr>
              <p:spPr bwMode="auto">
                <a:xfrm>
                  <a:off x="4375150" y="3179763"/>
                  <a:ext cx="676275" cy="630237"/>
                </a:xfrm>
                <a:custGeom>
                  <a:avLst/>
                  <a:gdLst>
                    <a:gd name="T0" fmla="*/ 676275 w 426"/>
                    <a:gd name="T1" fmla="*/ 180975 h 397"/>
                    <a:gd name="T2" fmla="*/ 676275 w 426"/>
                    <a:gd name="T3" fmla="*/ 315912 h 397"/>
                    <a:gd name="T4" fmla="*/ 630238 w 426"/>
                    <a:gd name="T5" fmla="*/ 406400 h 397"/>
                    <a:gd name="T6" fmla="*/ 495300 w 426"/>
                    <a:gd name="T7" fmla="*/ 495300 h 397"/>
                    <a:gd name="T8" fmla="*/ 450850 w 426"/>
                    <a:gd name="T9" fmla="*/ 585787 h 397"/>
                    <a:gd name="T10" fmla="*/ 360363 w 426"/>
                    <a:gd name="T11" fmla="*/ 585787 h 397"/>
                    <a:gd name="T12" fmla="*/ 315913 w 426"/>
                    <a:gd name="T13" fmla="*/ 541337 h 397"/>
                    <a:gd name="T14" fmla="*/ 269875 w 426"/>
                    <a:gd name="T15" fmla="*/ 541337 h 397"/>
                    <a:gd name="T16" fmla="*/ 225425 w 426"/>
                    <a:gd name="T17" fmla="*/ 630237 h 397"/>
                    <a:gd name="T18" fmla="*/ 180975 w 426"/>
                    <a:gd name="T19" fmla="*/ 630237 h 397"/>
                    <a:gd name="T20" fmla="*/ 0 w 426"/>
                    <a:gd name="T21" fmla="*/ 450850 h 397"/>
                    <a:gd name="T22" fmla="*/ 0 w 426"/>
                    <a:gd name="T23" fmla="*/ 0 h 397"/>
                    <a:gd name="T24" fmla="*/ 180975 w 426"/>
                    <a:gd name="T25" fmla="*/ 90487 h 397"/>
                    <a:gd name="T26" fmla="*/ 225425 w 426"/>
                    <a:gd name="T27" fmla="*/ 271462 h 397"/>
                    <a:gd name="T28" fmla="*/ 315913 w 426"/>
                    <a:gd name="T29" fmla="*/ 315912 h 397"/>
                    <a:gd name="T30" fmla="*/ 315913 w 426"/>
                    <a:gd name="T31" fmla="*/ 271462 h 397"/>
                    <a:gd name="T32" fmla="*/ 404813 w 426"/>
                    <a:gd name="T33" fmla="*/ 271462 h 397"/>
                    <a:gd name="T34" fmla="*/ 450850 w 426"/>
                    <a:gd name="T35" fmla="*/ 225425 h 397"/>
                    <a:gd name="T36" fmla="*/ 539750 w 426"/>
                    <a:gd name="T37" fmla="*/ 271462 h 397"/>
                    <a:gd name="T38" fmla="*/ 539750 w 426"/>
                    <a:gd name="T39" fmla="*/ 134937 h 397"/>
                    <a:gd name="T40" fmla="*/ 676275 w 426"/>
                    <a:gd name="T41" fmla="*/ 180975 h 39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6" h="397">
                      <a:moveTo>
                        <a:pt x="426" y="114"/>
                      </a:moveTo>
                      <a:lnTo>
                        <a:pt x="426" y="199"/>
                      </a:lnTo>
                      <a:lnTo>
                        <a:pt x="397" y="256"/>
                      </a:lnTo>
                      <a:lnTo>
                        <a:pt x="312" y="312"/>
                      </a:lnTo>
                      <a:lnTo>
                        <a:pt x="284" y="369"/>
                      </a:lnTo>
                      <a:lnTo>
                        <a:pt x="227" y="369"/>
                      </a:lnTo>
                      <a:lnTo>
                        <a:pt x="199" y="341"/>
                      </a:lnTo>
                      <a:lnTo>
                        <a:pt x="170" y="341"/>
                      </a:lnTo>
                      <a:lnTo>
                        <a:pt x="142" y="397"/>
                      </a:lnTo>
                      <a:lnTo>
                        <a:pt x="114" y="397"/>
                      </a:lnTo>
                      <a:lnTo>
                        <a:pt x="0" y="284"/>
                      </a:lnTo>
                      <a:lnTo>
                        <a:pt x="0" y="0"/>
                      </a:lnTo>
                      <a:lnTo>
                        <a:pt x="114" y="57"/>
                      </a:lnTo>
                      <a:lnTo>
                        <a:pt x="142" y="171"/>
                      </a:lnTo>
                      <a:lnTo>
                        <a:pt x="199" y="199"/>
                      </a:lnTo>
                      <a:lnTo>
                        <a:pt x="199" y="171"/>
                      </a:lnTo>
                      <a:lnTo>
                        <a:pt x="255" y="171"/>
                      </a:lnTo>
                      <a:lnTo>
                        <a:pt x="284" y="142"/>
                      </a:lnTo>
                      <a:lnTo>
                        <a:pt x="340" y="171"/>
                      </a:lnTo>
                      <a:lnTo>
                        <a:pt x="340" y="85"/>
                      </a:lnTo>
                      <a:lnTo>
                        <a:pt x="426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0" name="Freeform 133"/>
                <p:cNvSpPr>
                  <a:spLocks/>
                </p:cNvSpPr>
                <p:nvPr/>
              </p:nvSpPr>
              <p:spPr bwMode="auto">
                <a:xfrm>
                  <a:off x="5365750" y="3721100"/>
                  <a:ext cx="269875" cy="404813"/>
                </a:xfrm>
                <a:custGeom>
                  <a:avLst/>
                  <a:gdLst>
                    <a:gd name="T0" fmla="*/ 44450 w 170"/>
                    <a:gd name="T1" fmla="*/ 44450 h 255"/>
                    <a:gd name="T2" fmla="*/ 0 w 170"/>
                    <a:gd name="T3" fmla="*/ 269875 h 255"/>
                    <a:gd name="T4" fmla="*/ 44450 w 170"/>
                    <a:gd name="T5" fmla="*/ 269875 h 255"/>
                    <a:gd name="T6" fmla="*/ 44450 w 170"/>
                    <a:gd name="T7" fmla="*/ 404813 h 255"/>
                    <a:gd name="T8" fmla="*/ 179388 w 170"/>
                    <a:gd name="T9" fmla="*/ 269875 h 255"/>
                    <a:gd name="T10" fmla="*/ 179388 w 170"/>
                    <a:gd name="T11" fmla="*/ 179388 h 255"/>
                    <a:gd name="T12" fmla="*/ 269875 w 170"/>
                    <a:gd name="T13" fmla="*/ 0 h 255"/>
                    <a:gd name="T14" fmla="*/ 134938 w 170"/>
                    <a:gd name="T15" fmla="*/ 0 h 255"/>
                    <a:gd name="T16" fmla="*/ 44450 w 170"/>
                    <a:gd name="T17" fmla="*/ 44450 h 25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70" h="255">
                      <a:moveTo>
                        <a:pt x="28" y="28"/>
                      </a:moveTo>
                      <a:lnTo>
                        <a:pt x="0" y="170"/>
                      </a:lnTo>
                      <a:lnTo>
                        <a:pt x="28" y="170"/>
                      </a:lnTo>
                      <a:lnTo>
                        <a:pt x="28" y="255"/>
                      </a:lnTo>
                      <a:lnTo>
                        <a:pt x="113" y="170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1" name="Freeform 134"/>
                <p:cNvSpPr>
                  <a:spLocks/>
                </p:cNvSpPr>
                <p:nvPr/>
              </p:nvSpPr>
              <p:spPr bwMode="auto">
                <a:xfrm>
                  <a:off x="5627688" y="3675063"/>
                  <a:ext cx="187325" cy="360362"/>
                </a:xfrm>
                <a:custGeom>
                  <a:avLst/>
                  <a:gdLst>
                    <a:gd name="T0" fmla="*/ 4763 w 118"/>
                    <a:gd name="T1" fmla="*/ 47625 h 227"/>
                    <a:gd name="T2" fmla="*/ 1588 w 118"/>
                    <a:gd name="T3" fmla="*/ 77787 h 227"/>
                    <a:gd name="T4" fmla="*/ 7938 w 118"/>
                    <a:gd name="T5" fmla="*/ 315912 h 227"/>
                    <a:gd name="T6" fmla="*/ 52388 w 118"/>
                    <a:gd name="T7" fmla="*/ 360362 h 227"/>
                    <a:gd name="T8" fmla="*/ 142875 w 118"/>
                    <a:gd name="T9" fmla="*/ 225425 h 227"/>
                    <a:gd name="T10" fmla="*/ 142875 w 118"/>
                    <a:gd name="T11" fmla="*/ 134937 h 227"/>
                    <a:gd name="T12" fmla="*/ 187325 w 118"/>
                    <a:gd name="T13" fmla="*/ 0 h 227"/>
                    <a:gd name="T14" fmla="*/ 142875 w 118"/>
                    <a:gd name="T15" fmla="*/ 0 h 227"/>
                    <a:gd name="T16" fmla="*/ 98425 w 118"/>
                    <a:gd name="T17" fmla="*/ 90487 h 227"/>
                    <a:gd name="T18" fmla="*/ 4763 w 118"/>
                    <a:gd name="T19" fmla="*/ 47625 h 2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" h="227">
                      <a:moveTo>
                        <a:pt x="3" y="30"/>
                      </a:moveTo>
                      <a:cubicBezTo>
                        <a:pt x="0" y="40"/>
                        <a:pt x="1" y="34"/>
                        <a:pt x="1" y="49"/>
                      </a:cubicBezTo>
                      <a:lnTo>
                        <a:pt x="5" y="199"/>
                      </a:lnTo>
                      <a:lnTo>
                        <a:pt x="33" y="227"/>
                      </a:lnTo>
                      <a:lnTo>
                        <a:pt x="90" y="142"/>
                      </a:lnTo>
                      <a:lnTo>
                        <a:pt x="90" y="85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62" y="57"/>
                      </a:lnTo>
                      <a:lnTo>
                        <a:pt x="3" y="3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2" name="Freeform 135"/>
                <p:cNvSpPr>
                  <a:spLocks/>
                </p:cNvSpPr>
                <p:nvPr/>
              </p:nvSpPr>
              <p:spPr bwMode="auto">
                <a:xfrm>
                  <a:off x="5680075" y="3900488"/>
                  <a:ext cx="406400" cy="314325"/>
                </a:xfrm>
                <a:custGeom>
                  <a:avLst/>
                  <a:gdLst>
                    <a:gd name="T0" fmla="*/ 0 w 256"/>
                    <a:gd name="T1" fmla="*/ 134938 h 198"/>
                    <a:gd name="T2" fmla="*/ 90488 w 256"/>
                    <a:gd name="T3" fmla="*/ 0 h 198"/>
                    <a:gd name="T4" fmla="*/ 315913 w 256"/>
                    <a:gd name="T5" fmla="*/ 0 h 198"/>
                    <a:gd name="T6" fmla="*/ 406400 w 256"/>
                    <a:gd name="T7" fmla="*/ 134938 h 198"/>
                    <a:gd name="T8" fmla="*/ 406400 w 256"/>
                    <a:gd name="T9" fmla="*/ 269875 h 198"/>
                    <a:gd name="T10" fmla="*/ 315913 w 256"/>
                    <a:gd name="T11" fmla="*/ 314325 h 198"/>
                    <a:gd name="T12" fmla="*/ 90488 w 256"/>
                    <a:gd name="T13" fmla="*/ 225425 h 198"/>
                    <a:gd name="T14" fmla="*/ 0 w 256"/>
                    <a:gd name="T15" fmla="*/ 134938 h 1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56" h="198">
                      <a:moveTo>
                        <a:pt x="0" y="85"/>
                      </a:moveTo>
                      <a:lnTo>
                        <a:pt x="57" y="0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256" y="170"/>
                      </a:lnTo>
                      <a:lnTo>
                        <a:pt x="199" y="198"/>
                      </a:lnTo>
                      <a:lnTo>
                        <a:pt x="57" y="142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3" name="Freeform 136"/>
                <p:cNvSpPr>
                  <a:spLocks/>
                </p:cNvSpPr>
                <p:nvPr/>
              </p:nvSpPr>
              <p:spPr bwMode="auto">
                <a:xfrm>
                  <a:off x="3879850" y="3810000"/>
                  <a:ext cx="585788" cy="541338"/>
                </a:xfrm>
                <a:custGeom>
                  <a:avLst/>
                  <a:gdLst>
                    <a:gd name="T0" fmla="*/ 450850 w 369"/>
                    <a:gd name="T1" fmla="*/ 0 h 341"/>
                    <a:gd name="T2" fmla="*/ 360363 w 369"/>
                    <a:gd name="T3" fmla="*/ 180975 h 341"/>
                    <a:gd name="T4" fmla="*/ 46038 w 369"/>
                    <a:gd name="T5" fmla="*/ 315913 h 341"/>
                    <a:gd name="T6" fmla="*/ 0 w 369"/>
                    <a:gd name="T7" fmla="*/ 404813 h 341"/>
                    <a:gd name="T8" fmla="*/ 90488 w 369"/>
                    <a:gd name="T9" fmla="*/ 450850 h 341"/>
                    <a:gd name="T10" fmla="*/ 134938 w 369"/>
                    <a:gd name="T11" fmla="*/ 404813 h 341"/>
                    <a:gd name="T12" fmla="*/ 180975 w 369"/>
                    <a:gd name="T13" fmla="*/ 495300 h 341"/>
                    <a:gd name="T14" fmla="*/ 225425 w 369"/>
                    <a:gd name="T15" fmla="*/ 495300 h 341"/>
                    <a:gd name="T16" fmla="*/ 271463 w 369"/>
                    <a:gd name="T17" fmla="*/ 541338 h 341"/>
                    <a:gd name="T18" fmla="*/ 315913 w 369"/>
                    <a:gd name="T19" fmla="*/ 495300 h 341"/>
                    <a:gd name="T20" fmla="*/ 541338 w 369"/>
                    <a:gd name="T21" fmla="*/ 404813 h 341"/>
                    <a:gd name="T22" fmla="*/ 585788 w 369"/>
                    <a:gd name="T23" fmla="*/ 360363 h 341"/>
                    <a:gd name="T24" fmla="*/ 585788 w 369"/>
                    <a:gd name="T25" fmla="*/ 269875 h 341"/>
                    <a:gd name="T26" fmla="*/ 541338 w 369"/>
                    <a:gd name="T27" fmla="*/ 134938 h 341"/>
                    <a:gd name="T28" fmla="*/ 541338 w 369"/>
                    <a:gd name="T29" fmla="*/ 90488 h 341"/>
                    <a:gd name="T30" fmla="*/ 450850 w 369"/>
                    <a:gd name="T31" fmla="*/ 0 h 34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69" h="341">
                      <a:moveTo>
                        <a:pt x="284" y="0"/>
                      </a:moveTo>
                      <a:lnTo>
                        <a:pt x="227" y="114"/>
                      </a:lnTo>
                      <a:lnTo>
                        <a:pt x="29" y="199"/>
                      </a:lnTo>
                      <a:lnTo>
                        <a:pt x="0" y="255"/>
                      </a:lnTo>
                      <a:lnTo>
                        <a:pt x="57" y="284"/>
                      </a:lnTo>
                      <a:lnTo>
                        <a:pt x="85" y="255"/>
                      </a:lnTo>
                      <a:lnTo>
                        <a:pt x="114" y="312"/>
                      </a:lnTo>
                      <a:lnTo>
                        <a:pt x="142" y="312"/>
                      </a:lnTo>
                      <a:lnTo>
                        <a:pt x="171" y="341"/>
                      </a:lnTo>
                      <a:lnTo>
                        <a:pt x="199" y="312"/>
                      </a:lnTo>
                      <a:lnTo>
                        <a:pt x="341" y="255"/>
                      </a:lnTo>
                      <a:lnTo>
                        <a:pt x="369" y="227"/>
                      </a:lnTo>
                      <a:lnTo>
                        <a:pt x="369" y="170"/>
                      </a:lnTo>
                      <a:lnTo>
                        <a:pt x="341" y="85"/>
                      </a:lnTo>
                      <a:lnTo>
                        <a:pt x="341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4" name="Freeform 137"/>
                <p:cNvSpPr>
                  <a:spLocks/>
                </p:cNvSpPr>
                <p:nvPr/>
              </p:nvSpPr>
              <p:spPr bwMode="auto">
                <a:xfrm>
                  <a:off x="4240213" y="5205413"/>
                  <a:ext cx="180975" cy="315912"/>
                </a:xfrm>
                <a:custGeom>
                  <a:avLst/>
                  <a:gdLst>
                    <a:gd name="T0" fmla="*/ 180975 w 114"/>
                    <a:gd name="T1" fmla="*/ 0 h 199"/>
                    <a:gd name="T2" fmla="*/ 90488 w 114"/>
                    <a:gd name="T3" fmla="*/ 0 h 199"/>
                    <a:gd name="T4" fmla="*/ 0 w 114"/>
                    <a:gd name="T5" fmla="*/ 180975 h 199"/>
                    <a:gd name="T6" fmla="*/ 0 w 114"/>
                    <a:gd name="T7" fmla="*/ 269875 h 199"/>
                    <a:gd name="T8" fmla="*/ 90488 w 114"/>
                    <a:gd name="T9" fmla="*/ 315912 h 199"/>
                    <a:gd name="T10" fmla="*/ 180975 w 114"/>
                    <a:gd name="T11" fmla="*/ 180975 h 199"/>
                    <a:gd name="T12" fmla="*/ 180975 w 114"/>
                    <a:gd name="T13" fmla="*/ 90487 h 199"/>
                    <a:gd name="T14" fmla="*/ 134938 w 114"/>
                    <a:gd name="T15" fmla="*/ 90487 h 199"/>
                    <a:gd name="T16" fmla="*/ 180975 w 114"/>
                    <a:gd name="T17" fmla="*/ 0 h 1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4" h="199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99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85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5" name="Freeform 138"/>
                <p:cNvSpPr>
                  <a:spLocks/>
                </p:cNvSpPr>
                <p:nvPr/>
              </p:nvSpPr>
              <p:spPr bwMode="auto">
                <a:xfrm>
                  <a:off x="4014788" y="4621213"/>
                  <a:ext cx="495300" cy="900112"/>
                </a:xfrm>
                <a:custGeom>
                  <a:avLst/>
                  <a:gdLst>
                    <a:gd name="T0" fmla="*/ 225425 w 312"/>
                    <a:gd name="T1" fmla="*/ 854075 h 567"/>
                    <a:gd name="T2" fmla="*/ 90488 w 312"/>
                    <a:gd name="T3" fmla="*/ 854075 h 567"/>
                    <a:gd name="T4" fmla="*/ 46038 w 312"/>
                    <a:gd name="T5" fmla="*/ 900112 h 567"/>
                    <a:gd name="T6" fmla="*/ 0 w 312"/>
                    <a:gd name="T7" fmla="*/ 854075 h 567"/>
                    <a:gd name="T8" fmla="*/ 0 w 312"/>
                    <a:gd name="T9" fmla="*/ 719137 h 567"/>
                    <a:gd name="T10" fmla="*/ 90488 w 312"/>
                    <a:gd name="T11" fmla="*/ 719137 h 567"/>
                    <a:gd name="T12" fmla="*/ 180975 w 312"/>
                    <a:gd name="T13" fmla="*/ 493712 h 567"/>
                    <a:gd name="T14" fmla="*/ 180975 w 312"/>
                    <a:gd name="T15" fmla="*/ 404812 h 567"/>
                    <a:gd name="T16" fmla="*/ 225425 w 312"/>
                    <a:gd name="T17" fmla="*/ 314325 h 567"/>
                    <a:gd name="T18" fmla="*/ 225425 w 312"/>
                    <a:gd name="T19" fmla="*/ 134937 h 567"/>
                    <a:gd name="T20" fmla="*/ 180975 w 312"/>
                    <a:gd name="T21" fmla="*/ 88900 h 567"/>
                    <a:gd name="T22" fmla="*/ 136525 w 312"/>
                    <a:gd name="T23" fmla="*/ 0 h 567"/>
                    <a:gd name="T24" fmla="*/ 271463 w 312"/>
                    <a:gd name="T25" fmla="*/ 0 h 567"/>
                    <a:gd name="T26" fmla="*/ 360363 w 312"/>
                    <a:gd name="T27" fmla="*/ 134937 h 567"/>
                    <a:gd name="T28" fmla="*/ 450850 w 312"/>
                    <a:gd name="T29" fmla="*/ 134937 h 567"/>
                    <a:gd name="T30" fmla="*/ 495300 w 312"/>
                    <a:gd name="T31" fmla="*/ 223837 h 567"/>
                    <a:gd name="T32" fmla="*/ 406400 w 312"/>
                    <a:gd name="T33" fmla="*/ 269875 h 567"/>
                    <a:gd name="T34" fmla="*/ 271463 w 312"/>
                    <a:gd name="T35" fmla="*/ 404812 h 567"/>
                    <a:gd name="T36" fmla="*/ 271463 w 312"/>
                    <a:gd name="T37" fmla="*/ 493712 h 567"/>
                    <a:gd name="T38" fmla="*/ 315913 w 312"/>
                    <a:gd name="T39" fmla="*/ 584200 h 567"/>
                    <a:gd name="T40" fmla="*/ 225425 w 312"/>
                    <a:gd name="T41" fmla="*/ 765175 h 567"/>
                    <a:gd name="T42" fmla="*/ 225425 w 312"/>
                    <a:gd name="T43" fmla="*/ 854075 h 56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12" h="567">
                      <a:moveTo>
                        <a:pt x="142" y="538"/>
                      </a:moveTo>
                      <a:lnTo>
                        <a:pt x="57" y="538"/>
                      </a:lnTo>
                      <a:lnTo>
                        <a:pt x="29" y="567"/>
                      </a:lnTo>
                      <a:lnTo>
                        <a:pt x="0" y="538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114" y="311"/>
                      </a:lnTo>
                      <a:lnTo>
                        <a:pt x="114" y="255"/>
                      </a:lnTo>
                      <a:lnTo>
                        <a:pt x="142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86" y="0"/>
                      </a:lnTo>
                      <a:lnTo>
                        <a:pt x="171" y="0"/>
                      </a:lnTo>
                      <a:lnTo>
                        <a:pt x="227" y="85"/>
                      </a:lnTo>
                      <a:lnTo>
                        <a:pt x="284" y="85"/>
                      </a:lnTo>
                      <a:lnTo>
                        <a:pt x="312" y="141"/>
                      </a:lnTo>
                      <a:lnTo>
                        <a:pt x="256" y="170"/>
                      </a:lnTo>
                      <a:lnTo>
                        <a:pt x="171" y="255"/>
                      </a:lnTo>
                      <a:lnTo>
                        <a:pt x="171" y="311"/>
                      </a:lnTo>
                      <a:lnTo>
                        <a:pt x="199" y="368"/>
                      </a:lnTo>
                      <a:lnTo>
                        <a:pt x="142" y="482"/>
                      </a:lnTo>
                      <a:lnTo>
                        <a:pt x="142" y="53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6" name="Freeform 139"/>
                <p:cNvSpPr>
                  <a:spLocks/>
                </p:cNvSpPr>
                <p:nvPr/>
              </p:nvSpPr>
              <p:spPr bwMode="auto">
                <a:xfrm>
                  <a:off x="4060825" y="5475288"/>
                  <a:ext cx="360363" cy="360362"/>
                </a:xfrm>
                <a:custGeom>
                  <a:avLst/>
                  <a:gdLst>
                    <a:gd name="T0" fmla="*/ 0 w 227"/>
                    <a:gd name="T1" fmla="*/ 46037 h 227"/>
                    <a:gd name="T2" fmla="*/ 44450 w 227"/>
                    <a:gd name="T3" fmla="*/ 180975 h 227"/>
                    <a:gd name="T4" fmla="*/ 44450 w 227"/>
                    <a:gd name="T5" fmla="*/ 225425 h 227"/>
                    <a:gd name="T6" fmla="*/ 90488 w 227"/>
                    <a:gd name="T7" fmla="*/ 269875 h 227"/>
                    <a:gd name="T8" fmla="*/ 90488 w 227"/>
                    <a:gd name="T9" fmla="*/ 360362 h 227"/>
                    <a:gd name="T10" fmla="*/ 179388 w 227"/>
                    <a:gd name="T11" fmla="*/ 269875 h 227"/>
                    <a:gd name="T12" fmla="*/ 360363 w 227"/>
                    <a:gd name="T13" fmla="*/ 134937 h 227"/>
                    <a:gd name="T14" fmla="*/ 314325 w 227"/>
                    <a:gd name="T15" fmla="*/ 46037 h 227"/>
                    <a:gd name="T16" fmla="*/ 269875 w 227"/>
                    <a:gd name="T17" fmla="*/ 46037 h 227"/>
                    <a:gd name="T18" fmla="*/ 179388 w 227"/>
                    <a:gd name="T19" fmla="*/ 0 h 227"/>
                    <a:gd name="T20" fmla="*/ 44450 w 227"/>
                    <a:gd name="T21" fmla="*/ 0 h 227"/>
                    <a:gd name="T22" fmla="*/ 0 w 227"/>
                    <a:gd name="T23" fmla="*/ 46037 h 2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27" h="227">
                      <a:moveTo>
                        <a:pt x="0" y="29"/>
                      </a:moveTo>
                      <a:lnTo>
                        <a:pt x="28" y="114"/>
                      </a:lnTo>
                      <a:lnTo>
                        <a:pt x="28" y="142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170"/>
                      </a:lnTo>
                      <a:lnTo>
                        <a:pt x="227" y="85"/>
                      </a:lnTo>
                      <a:lnTo>
                        <a:pt x="198" y="29"/>
                      </a:lnTo>
                      <a:lnTo>
                        <a:pt x="170" y="29"/>
                      </a:lnTo>
                      <a:lnTo>
                        <a:pt x="113" y="0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7" name="Freeform 140"/>
                <p:cNvSpPr>
                  <a:spLocks/>
                </p:cNvSpPr>
                <p:nvPr/>
              </p:nvSpPr>
              <p:spPr bwMode="auto">
                <a:xfrm>
                  <a:off x="3744913" y="4214813"/>
                  <a:ext cx="585787" cy="1306512"/>
                </a:xfrm>
                <a:custGeom>
                  <a:avLst/>
                  <a:gdLst>
                    <a:gd name="T0" fmla="*/ 134937 w 369"/>
                    <a:gd name="T1" fmla="*/ 0 h 823"/>
                    <a:gd name="T2" fmla="*/ 90487 w 369"/>
                    <a:gd name="T3" fmla="*/ 90487 h 823"/>
                    <a:gd name="T4" fmla="*/ 180975 w 369"/>
                    <a:gd name="T5" fmla="*/ 585787 h 823"/>
                    <a:gd name="T6" fmla="*/ 269875 w 369"/>
                    <a:gd name="T7" fmla="*/ 990600 h 823"/>
                    <a:gd name="T8" fmla="*/ 0 w 369"/>
                    <a:gd name="T9" fmla="*/ 1260475 h 823"/>
                    <a:gd name="T10" fmla="*/ 46037 w 369"/>
                    <a:gd name="T11" fmla="*/ 1306512 h 823"/>
                    <a:gd name="T12" fmla="*/ 269875 w 369"/>
                    <a:gd name="T13" fmla="*/ 1260475 h 823"/>
                    <a:gd name="T14" fmla="*/ 269875 w 369"/>
                    <a:gd name="T15" fmla="*/ 1125537 h 823"/>
                    <a:gd name="T16" fmla="*/ 360362 w 369"/>
                    <a:gd name="T17" fmla="*/ 1125537 h 823"/>
                    <a:gd name="T18" fmla="*/ 450850 w 369"/>
                    <a:gd name="T19" fmla="*/ 900112 h 823"/>
                    <a:gd name="T20" fmla="*/ 450850 w 369"/>
                    <a:gd name="T21" fmla="*/ 811212 h 823"/>
                    <a:gd name="T22" fmla="*/ 495300 w 369"/>
                    <a:gd name="T23" fmla="*/ 720725 h 823"/>
                    <a:gd name="T24" fmla="*/ 495300 w 369"/>
                    <a:gd name="T25" fmla="*/ 541337 h 823"/>
                    <a:gd name="T26" fmla="*/ 450850 w 369"/>
                    <a:gd name="T27" fmla="*/ 495300 h 823"/>
                    <a:gd name="T28" fmla="*/ 406400 w 369"/>
                    <a:gd name="T29" fmla="*/ 406400 h 823"/>
                    <a:gd name="T30" fmla="*/ 495300 w 369"/>
                    <a:gd name="T31" fmla="*/ 406400 h 823"/>
                    <a:gd name="T32" fmla="*/ 541337 w 369"/>
                    <a:gd name="T33" fmla="*/ 406400 h 823"/>
                    <a:gd name="T34" fmla="*/ 585787 w 369"/>
                    <a:gd name="T35" fmla="*/ 360362 h 823"/>
                    <a:gd name="T36" fmla="*/ 406400 w 369"/>
                    <a:gd name="T37" fmla="*/ 136525 h 823"/>
                    <a:gd name="T38" fmla="*/ 360362 w 369"/>
                    <a:gd name="T39" fmla="*/ 90487 h 823"/>
                    <a:gd name="T40" fmla="*/ 315912 w 369"/>
                    <a:gd name="T41" fmla="*/ 90487 h 823"/>
                    <a:gd name="T42" fmla="*/ 269875 w 369"/>
                    <a:gd name="T43" fmla="*/ 0 h 823"/>
                    <a:gd name="T44" fmla="*/ 225425 w 369"/>
                    <a:gd name="T45" fmla="*/ 46037 h 823"/>
                    <a:gd name="T46" fmla="*/ 134937 w 369"/>
                    <a:gd name="T47" fmla="*/ 0 h 82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9" h="823">
                      <a:moveTo>
                        <a:pt x="85" y="0"/>
                      </a:moveTo>
                      <a:lnTo>
                        <a:pt x="57" y="57"/>
                      </a:lnTo>
                      <a:lnTo>
                        <a:pt x="114" y="369"/>
                      </a:lnTo>
                      <a:lnTo>
                        <a:pt x="170" y="624"/>
                      </a:lnTo>
                      <a:lnTo>
                        <a:pt x="0" y="794"/>
                      </a:lnTo>
                      <a:lnTo>
                        <a:pt x="29" y="823"/>
                      </a:lnTo>
                      <a:lnTo>
                        <a:pt x="170" y="794"/>
                      </a:lnTo>
                      <a:lnTo>
                        <a:pt x="170" y="709"/>
                      </a:lnTo>
                      <a:lnTo>
                        <a:pt x="227" y="709"/>
                      </a:lnTo>
                      <a:lnTo>
                        <a:pt x="284" y="567"/>
                      </a:lnTo>
                      <a:lnTo>
                        <a:pt x="284" y="511"/>
                      </a:lnTo>
                      <a:lnTo>
                        <a:pt x="312" y="454"/>
                      </a:lnTo>
                      <a:lnTo>
                        <a:pt x="312" y="341"/>
                      </a:lnTo>
                      <a:lnTo>
                        <a:pt x="284" y="312"/>
                      </a:lnTo>
                      <a:lnTo>
                        <a:pt x="256" y="256"/>
                      </a:lnTo>
                      <a:lnTo>
                        <a:pt x="312" y="256"/>
                      </a:lnTo>
                      <a:lnTo>
                        <a:pt x="341" y="256"/>
                      </a:lnTo>
                      <a:lnTo>
                        <a:pt x="369" y="227"/>
                      </a:lnTo>
                      <a:lnTo>
                        <a:pt x="256" y="86"/>
                      </a:lnTo>
                      <a:lnTo>
                        <a:pt x="227" y="57"/>
                      </a:lnTo>
                      <a:lnTo>
                        <a:pt x="199" y="57"/>
                      </a:lnTo>
                      <a:lnTo>
                        <a:pt x="170" y="0"/>
                      </a:lnTo>
                      <a:lnTo>
                        <a:pt x="142" y="29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8" name="Freeform 141"/>
                <p:cNvSpPr>
                  <a:spLocks/>
                </p:cNvSpPr>
                <p:nvPr/>
              </p:nvSpPr>
              <p:spPr bwMode="auto">
                <a:xfrm>
                  <a:off x="4914900" y="3495675"/>
                  <a:ext cx="406400" cy="990600"/>
                </a:xfrm>
                <a:custGeom>
                  <a:avLst/>
                  <a:gdLst>
                    <a:gd name="T0" fmla="*/ 360363 w 256"/>
                    <a:gd name="T1" fmla="*/ 944563 h 624"/>
                    <a:gd name="T2" fmla="*/ 315913 w 256"/>
                    <a:gd name="T3" fmla="*/ 765175 h 624"/>
                    <a:gd name="T4" fmla="*/ 406400 w 256"/>
                    <a:gd name="T5" fmla="*/ 630238 h 624"/>
                    <a:gd name="T6" fmla="*/ 406400 w 256"/>
                    <a:gd name="T7" fmla="*/ 495300 h 624"/>
                    <a:gd name="T8" fmla="*/ 271463 w 256"/>
                    <a:gd name="T9" fmla="*/ 449263 h 624"/>
                    <a:gd name="T10" fmla="*/ 271463 w 256"/>
                    <a:gd name="T11" fmla="*/ 360363 h 624"/>
                    <a:gd name="T12" fmla="*/ 180975 w 256"/>
                    <a:gd name="T13" fmla="*/ 44450 h 624"/>
                    <a:gd name="T14" fmla="*/ 136525 w 256"/>
                    <a:gd name="T15" fmla="*/ 0 h 624"/>
                    <a:gd name="T16" fmla="*/ 90488 w 256"/>
                    <a:gd name="T17" fmla="*/ 90488 h 624"/>
                    <a:gd name="T18" fmla="*/ 90488 w 256"/>
                    <a:gd name="T19" fmla="*/ 360363 h 624"/>
                    <a:gd name="T20" fmla="*/ 180975 w 256"/>
                    <a:gd name="T21" fmla="*/ 449263 h 624"/>
                    <a:gd name="T22" fmla="*/ 136525 w 256"/>
                    <a:gd name="T23" fmla="*/ 495300 h 624"/>
                    <a:gd name="T24" fmla="*/ 46038 w 256"/>
                    <a:gd name="T25" fmla="*/ 539750 h 624"/>
                    <a:gd name="T26" fmla="*/ 46038 w 256"/>
                    <a:gd name="T27" fmla="*/ 674688 h 624"/>
                    <a:gd name="T28" fmla="*/ 0 w 256"/>
                    <a:gd name="T29" fmla="*/ 765175 h 624"/>
                    <a:gd name="T30" fmla="*/ 0 w 256"/>
                    <a:gd name="T31" fmla="*/ 900113 h 624"/>
                    <a:gd name="T32" fmla="*/ 90488 w 256"/>
                    <a:gd name="T33" fmla="*/ 990600 h 624"/>
                    <a:gd name="T34" fmla="*/ 136525 w 256"/>
                    <a:gd name="T35" fmla="*/ 944563 h 624"/>
                    <a:gd name="T36" fmla="*/ 225425 w 256"/>
                    <a:gd name="T37" fmla="*/ 990600 h 624"/>
                    <a:gd name="T38" fmla="*/ 360363 w 256"/>
                    <a:gd name="T39" fmla="*/ 944563 h 6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256" h="624">
                      <a:moveTo>
                        <a:pt x="227" y="595"/>
                      </a:moveTo>
                      <a:lnTo>
                        <a:pt x="199" y="482"/>
                      </a:lnTo>
                      <a:lnTo>
                        <a:pt x="256" y="397"/>
                      </a:lnTo>
                      <a:lnTo>
                        <a:pt x="256" y="312"/>
                      </a:lnTo>
                      <a:lnTo>
                        <a:pt x="171" y="283"/>
                      </a:lnTo>
                      <a:lnTo>
                        <a:pt x="171" y="227"/>
                      </a:lnTo>
                      <a:lnTo>
                        <a:pt x="114" y="28"/>
                      </a:lnTo>
                      <a:lnTo>
                        <a:pt x="86" y="0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83"/>
                      </a:lnTo>
                      <a:lnTo>
                        <a:pt x="86" y="312"/>
                      </a:lnTo>
                      <a:lnTo>
                        <a:pt x="29" y="340"/>
                      </a:lnTo>
                      <a:lnTo>
                        <a:pt x="29" y="425"/>
                      </a:lnTo>
                      <a:lnTo>
                        <a:pt x="0" y="482"/>
                      </a:lnTo>
                      <a:lnTo>
                        <a:pt x="0" y="567"/>
                      </a:lnTo>
                      <a:lnTo>
                        <a:pt x="57" y="624"/>
                      </a:lnTo>
                      <a:lnTo>
                        <a:pt x="86" y="595"/>
                      </a:lnTo>
                      <a:lnTo>
                        <a:pt x="142" y="624"/>
                      </a:lnTo>
                      <a:lnTo>
                        <a:pt x="227" y="59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09" name="Freeform 142"/>
                <p:cNvSpPr>
                  <a:spLocks/>
                </p:cNvSpPr>
                <p:nvPr/>
              </p:nvSpPr>
              <p:spPr bwMode="auto">
                <a:xfrm>
                  <a:off x="5680075" y="4214813"/>
                  <a:ext cx="720725" cy="315912"/>
                </a:xfrm>
                <a:custGeom>
                  <a:avLst/>
                  <a:gdLst>
                    <a:gd name="T0" fmla="*/ 720725 w 454"/>
                    <a:gd name="T1" fmla="*/ 180975 h 199"/>
                    <a:gd name="T2" fmla="*/ 676275 w 454"/>
                    <a:gd name="T3" fmla="*/ 271462 h 199"/>
                    <a:gd name="T4" fmla="*/ 495300 w 454"/>
                    <a:gd name="T5" fmla="*/ 315912 h 199"/>
                    <a:gd name="T6" fmla="*/ 315913 w 454"/>
                    <a:gd name="T7" fmla="*/ 271462 h 199"/>
                    <a:gd name="T8" fmla="*/ 0 w 454"/>
                    <a:gd name="T9" fmla="*/ 46037 h 199"/>
                    <a:gd name="T10" fmla="*/ 46038 w 454"/>
                    <a:gd name="T11" fmla="*/ 0 h 199"/>
                    <a:gd name="T12" fmla="*/ 315913 w 454"/>
                    <a:gd name="T13" fmla="*/ 90487 h 199"/>
                    <a:gd name="T14" fmla="*/ 406400 w 454"/>
                    <a:gd name="T15" fmla="*/ 136525 h 199"/>
                    <a:gd name="T16" fmla="*/ 450850 w 454"/>
                    <a:gd name="T17" fmla="*/ 90487 h 199"/>
                    <a:gd name="T18" fmla="*/ 450850 w 454"/>
                    <a:gd name="T19" fmla="*/ 46037 h 199"/>
                    <a:gd name="T20" fmla="*/ 720725 w 454"/>
                    <a:gd name="T21" fmla="*/ 180975 h 19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54" h="199">
                      <a:moveTo>
                        <a:pt x="454" y="114"/>
                      </a:moveTo>
                      <a:lnTo>
                        <a:pt x="426" y="171"/>
                      </a:lnTo>
                      <a:lnTo>
                        <a:pt x="312" y="199"/>
                      </a:lnTo>
                      <a:lnTo>
                        <a:pt x="199" y="171"/>
                      </a:lnTo>
                      <a:lnTo>
                        <a:pt x="0" y="29"/>
                      </a:lnTo>
                      <a:lnTo>
                        <a:pt x="29" y="0"/>
                      </a:lnTo>
                      <a:lnTo>
                        <a:pt x="199" y="57"/>
                      </a:lnTo>
                      <a:lnTo>
                        <a:pt x="256" y="86"/>
                      </a:lnTo>
                      <a:lnTo>
                        <a:pt x="284" y="57"/>
                      </a:lnTo>
                      <a:lnTo>
                        <a:pt x="284" y="29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0" name="Freeform 143"/>
                <p:cNvSpPr>
                  <a:spLocks/>
                </p:cNvSpPr>
                <p:nvPr/>
              </p:nvSpPr>
              <p:spPr bwMode="auto">
                <a:xfrm>
                  <a:off x="5186363" y="3721100"/>
                  <a:ext cx="944562" cy="944563"/>
                </a:xfrm>
                <a:custGeom>
                  <a:avLst/>
                  <a:gdLst>
                    <a:gd name="T0" fmla="*/ 900112 w 595"/>
                    <a:gd name="T1" fmla="*/ 449263 h 595"/>
                    <a:gd name="T2" fmla="*/ 944562 w 595"/>
                    <a:gd name="T3" fmla="*/ 539750 h 595"/>
                    <a:gd name="T4" fmla="*/ 944562 w 595"/>
                    <a:gd name="T5" fmla="*/ 584200 h 595"/>
                    <a:gd name="T6" fmla="*/ 900112 w 595"/>
                    <a:gd name="T7" fmla="*/ 630238 h 595"/>
                    <a:gd name="T8" fmla="*/ 809625 w 595"/>
                    <a:gd name="T9" fmla="*/ 584200 h 595"/>
                    <a:gd name="T10" fmla="*/ 539750 w 595"/>
                    <a:gd name="T11" fmla="*/ 493713 h 595"/>
                    <a:gd name="T12" fmla="*/ 493712 w 595"/>
                    <a:gd name="T13" fmla="*/ 539750 h 595"/>
                    <a:gd name="T14" fmla="*/ 404812 w 595"/>
                    <a:gd name="T15" fmla="*/ 539750 h 595"/>
                    <a:gd name="T16" fmla="*/ 404812 w 595"/>
                    <a:gd name="T17" fmla="*/ 584200 h 595"/>
                    <a:gd name="T18" fmla="*/ 539750 w 595"/>
                    <a:gd name="T19" fmla="*/ 719138 h 595"/>
                    <a:gd name="T20" fmla="*/ 628650 w 595"/>
                    <a:gd name="T21" fmla="*/ 719138 h 595"/>
                    <a:gd name="T22" fmla="*/ 628650 w 595"/>
                    <a:gd name="T23" fmla="*/ 765175 h 595"/>
                    <a:gd name="T24" fmla="*/ 539750 w 595"/>
                    <a:gd name="T25" fmla="*/ 809625 h 595"/>
                    <a:gd name="T26" fmla="*/ 404812 w 595"/>
                    <a:gd name="T27" fmla="*/ 719138 h 595"/>
                    <a:gd name="T28" fmla="*/ 404812 w 595"/>
                    <a:gd name="T29" fmla="*/ 765175 h 595"/>
                    <a:gd name="T30" fmla="*/ 314325 w 595"/>
                    <a:gd name="T31" fmla="*/ 809625 h 595"/>
                    <a:gd name="T32" fmla="*/ 269875 w 595"/>
                    <a:gd name="T33" fmla="*/ 944563 h 595"/>
                    <a:gd name="T34" fmla="*/ 269875 w 595"/>
                    <a:gd name="T35" fmla="*/ 765175 h 595"/>
                    <a:gd name="T36" fmla="*/ 179387 w 595"/>
                    <a:gd name="T37" fmla="*/ 674688 h 595"/>
                    <a:gd name="T38" fmla="*/ 134937 w 595"/>
                    <a:gd name="T39" fmla="*/ 765175 h 595"/>
                    <a:gd name="T40" fmla="*/ 88900 w 595"/>
                    <a:gd name="T41" fmla="*/ 719138 h 595"/>
                    <a:gd name="T42" fmla="*/ 44450 w 595"/>
                    <a:gd name="T43" fmla="*/ 539750 h 595"/>
                    <a:gd name="T44" fmla="*/ 134937 w 595"/>
                    <a:gd name="T45" fmla="*/ 404813 h 595"/>
                    <a:gd name="T46" fmla="*/ 134937 w 595"/>
                    <a:gd name="T47" fmla="*/ 269875 h 595"/>
                    <a:gd name="T48" fmla="*/ 0 w 595"/>
                    <a:gd name="T49" fmla="*/ 223838 h 595"/>
                    <a:gd name="T50" fmla="*/ 0 w 595"/>
                    <a:gd name="T51" fmla="*/ 134938 h 595"/>
                    <a:gd name="T52" fmla="*/ 179387 w 595"/>
                    <a:gd name="T53" fmla="*/ 44450 h 595"/>
                    <a:gd name="T54" fmla="*/ 223837 w 595"/>
                    <a:gd name="T55" fmla="*/ 44450 h 595"/>
                    <a:gd name="T56" fmla="*/ 179387 w 595"/>
                    <a:gd name="T57" fmla="*/ 269875 h 595"/>
                    <a:gd name="T58" fmla="*/ 223837 w 595"/>
                    <a:gd name="T59" fmla="*/ 269875 h 595"/>
                    <a:gd name="T60" fmla="*/ 223837 w 595"/>
                    <a:gd name="T61" fmla="*/ 358775 h 595"/>
                    <a:gd name="T62" fmla="*/ 223837 w 595"/>
                    <a:gd name="T63" fmla="*/ 404813 h 595"/>
                    <a:gd name="T64" fmla="*/ 358775 w 595"/>
                    <a:gd name="T65" fmla="*/ 269875 h 595"/>
                    <a:gd name="T66" fmla="*/ 358775 w 595"/>
                    <a:gd name="T67" fmla="*/ 179388 h 595"/>
                    <a:gd name="T68" fmla="*/ 449262 w 595"/>
                    <a:gd name="T69" fmla="*/ 0 h 595"/>
                    <a:gd name="T70" fmla="*/ 449262 w 595"/>
                    <a:gd name="T71" fmla="*/ 269875 h 595"/>
                    <a:gd name="T72" fmla="*/ 584200 w 595"/>
                    <a:gd name="T73" fmla="*/ 404813 h 595"/>
                    <a:gd name="T74" fmla="*/ 809625 w 595"/>
                    <a:gd name="T75" fmla="*/ 493713 h 595"/>
                    <a:gd name="T76" fmla="*/ 900112 w 595"/>
                    <a:gd name="T77" fmla="*/ 449263 h 595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595" h="595">
                      <a:moveTo>
                        <a:pt x="567" y="283"/>
                      </a:moveTo>
                      <a:lnTo>
                        <a:pt x="595" y="340"/>
                      </a:lnTo>
                      <a:lnTo>
                        <a:pt x="595" y="368"/>
                      </a:lnTo>
                      <a:lnTo>
                        <a:pt x="567" y="397"/>
                      </a:lnTo>
                      <a:lnTo>
                        <a:pt x="510" y="368"/>
                      </a:lnTo>
                      <a:lnTo>
                        <a:pt x="340" y="311"/>
                      </a:lnTo>
                      <a:lnTo>
                        <a:pt x="311" y="340"/>
                      </a:lnTo>
                      <a:lnTo>
                        <a:pt x="255" y="340"/>
                      </a:lnTo>
                      <a:lnTo>
                        <a:pt x="255" y="368"/>
                      </a:lnTo>
                      <a:lnTo>
                        <a:pt x="340" y="453"/>
                      </a:lnTo>
                      <a:lnTo>
                        <a:pt x="396" y="453"/>
                      </a:lnTo>
                      <a:lnTo>
                        <a:pt x="396" y="482"/>
                      </a:lnTo>
                      <a:lnTo>
                        <a:pt x="340" y="510"/>
                      </a:lnTo>
                      <a:lnTo>
                        <a:pt x="255" y="453"/>
                      </a:lnTo>
                      <a:lnTo>
                        <a:pt x="255" y="482"/>
                      </a:lnTo>
                      <a:lnTo>
                        <a:pt x="198" y="510"/>
                      </a:lnTo>
                      <a:lnTo>
                        <a:pt x="170" y="595"/>
                      </a:lnTo>
                      <a:lnTo>
                        <a:pt x="170" y="482"/>
                      </a:lnTo>
                      <a:lnTo>
                        <a:pt x="113" y="425"/>
                      </a:lnTo>
                      <a:lnTo>
                        <a:pt x="85" y="482"/>
                      </a:lnTo>
                      <a:lnTo>
                        <a:pt x="56" y="453"/>
                      </a:lnTo>
                      <a:lnTo>
                        <a:pt x="28" y="340"/>
                      </a:lnTo>
                      <a:lnTo>
                        <a:pt x="85" y="255"/>
                      </a:lnTo>
                      <a:lnTo>
                        <a:pt x="85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113" y="28"/>
                      </a:lnTo>
                      <a:lnTo>
                        <a:pt x="141" y="28"/>
                      </a:lnTo>
                      <a:lnTo>
                        <a:pt x="113" y="170"/>
                      </a:lnTo>
                      <a:lnTo>
                        <a:pt x="141" y="170"/>
                      </a:lnTo>
                      <a:lnTo>
                        <a:pt x="141" y="226"/>
                      </a:lnTo>
                      <a:lnTo>
                        <a:pt x="141" y="255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368" y="255"/>
                      </a:lnTo>
                      <a:lnTo>
                        <a:pt x="510" y="311"/>
                      </a:lnTo>
                      <a:lnTo>
                        <a:pt x="567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1" name="Freeform 144"/>
                <p:cNvSpPr>
                  <a:spLocks/>
                </p:cNvSpPr>
                <p:nvPr/>
              </p:nvSpPr>
              <p:spPr bwMode="auto">
                <a:xfrm>
                  <a:off x="5591175" y="4260850"/>
                  <a:ext cx="404813" cy="225425"/>
                </a:xfrm>
                <a:custGeom>
                  <a:avLst/>
                  <a:gdLst>
                    <a:gd name="T0" fmla="*/ 360363 w 255"/>
                    <a:gd name="T1" fmla="*/ 225425 h 142"/>
                    <a:gd name="T2" fmla="*/ 223838 w 255"/>
                    <a:gd name="T3" fmla="*/ 225425 h 142"/>
                    <a:gd name="T4" fmla="*/ 223838 w 255"/>
                    <a:gd name="T5" fmla="*/ 179388 h 142"/>
                    <a:gd name="T6" fmla="*/ 134938 w 255"/>
                    <a:gd name="T7" fmla="*/ 179388 h 142"/>
                    <a:gd name="T8" fmla="*/ 0 w 255"/>
                    <a:gd name="T9" fmla="*/ 44450 h 142"/>
                    <a:gd name="T10" fmla="*/ 0 w 255"/>
                    <a:gd name="T11" fmla="*/ 0 h 142"/>
                    <a:gd name="T12" fmla="*/ 88900 w 255"/>
                    <a:gd name="T13" fmla="*/ 0 h 142"/>
                    <a:gd name="T14" fmla="*/ 404813 w 255"/>
                    <a:gd name="T15" fmla="*/ 225425 h 142"/>
                    <a:gd name="T16" fmla="*/ 360363 w 255"/>
                    <a:gd name="T17" fmla="*/ 225425 h 1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55" h="142">
                      <a:moveTo>
                        <a:pt x="227" y="142"/>
                      </a:moveTo>
                      <a:lnTo>
                        <a:pt x="141" y="142"/>
                      </a:lnTo>
                      <a:lnTo>
                        <a:pt x="141" y="113"/>
                      </a:lnTo>
                      <a:lnTo>
                        <a:pt x="85" y="113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56" y="0"/>
                      </a:lnTo>
                      <a:lnTo>
                        <a:pt x="255" y="142"/>
                      </a:lnTo>
                      <a:lnTo>
                        <a:pt x="227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2" name="Freeform 145"/>
                <p:cNvSpPr>
                  <a:spLocks/>
                </p:cNvSpPr>
                <p:nvPr/>
              </p:nvSpPr>
              <p:spPr bwMode="auto">
                <a:xfrm>
                  <a:off x="5770563" y="3586163"/>
                  <a:ext cx="450850" cy="449262"/>
                </a:xfrm>
                <a:custGeom>
                  <a:avLst/>
                  <a:gdLst>
                    <a:gd name="T0" fmla="*/ 315913 w 284"/>
                    <a:gd name="T1" fmla="*/ 449262 h 283"/>
                    <a:gd name="T2" fmla="*/ 315913 w 284"/>
                    <a:gd name="T3" fmla="*/ 269875 h 283"/>
                    <a:gd name="T4" fmla="*/ 450850 w 284"/>
                    <a:gd name="T5" fmla="*/ 223837 h 283"/>
                    <a:gd name="T6" fmla="*/ 360363 w 284"/>
                    <a:gd name="T7" fmla="*/ 179387 h 283"/>
                    <a:gd name="T8" fmla="*/ 360363 w 284"/>
                    <a:gd name="T9" fmla="*/ 134937 h 283"/>
                    <a:gd name="T10" fmla="*/ 269875 w 284"/>
                    <a:gd name="T11" fmla="*/ 44450 h 283"/>
                    <a:gd name="T12" fmla="*/ 134938 w 284"/>
                    <a:gd name="T13" fmla="*/ 0 h 283"/>
                    <a:gd name="T14" fmla="*/ 90488 w 284"/>
                    <a:gd name="T15" fmla="*/ 88900 h 283"/>
                    <a:gd name="T16" fmla="*/ 44450 w 284"/>
                    <a:gd name="T17" fmla="*/ 88900 h 283"/>
                    <a:gd name="T18" fmla="*/ 0 w 284"/>
                    <a:gd name="T19" fmla="*/ 223837 h 283"/>
                    <a:gd name="T20" fmla="*/ 0 w 284"/>
                    <a:gd name="T21" fmla="*/ 314325 h 283"/>
                    <a:gd name="T22" fmla="*/ 225425 w 284"/>
                    <a:gd name="T23" fmla="*/ 314325 h 283"/>
                    <a:gd name="T24" fmla="*/ 315913 w 284"/>
                    <a:gd name="T25" fmla="*/ 449262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99" y="283"/>
                      </a:moveTo>
                      <a:lnTo>
                        <a:pt x="199" y="170"/>
                      </a:lnTo>
                      <a:lnTo>
                        <a:pt x="284" y="141"/>
                      </a:lnTo>
                      <a:lnTo>
                        <a:pt x="227" y="113"/>
                      </a:lnTo>
                      <a:lnTo>
                        <a:pt x="227" y="85"/>
                      </a:lnTo>
                      <a:lnTo>
                        <a:pt x="170" y="28"/>
                      </a:lnTo>
                      <a:lnTo>
                        <a:pt x="85" y="0"/>
                      </a:lnTo>
                      <a:lnTo>
                        <a:pt x="57" y="56"/>
                      </a:lnTo>
                      <a:lnTo>
                        <a:pt x="28" y="56"/>
                      </a:lnTo>
                      <a:lnTo>
                        <a:pt x="0" y="141"/>
                      </a:lnTo>
                      <a:lnTo>
                        <a:pt x="0" y="198"/>
                      </a:lnTo>
                      <a:lnTo>
                        <a:pt x="142" y="198"/>
                      </a:lnTo>
                      <a:lnTo>
                        <a:pt x="199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3" name="Freeform 146"/>
                <p:cNvSpPr>
                  <a:spLocks/>
                </p:cNvSpPr>
                <p:nvPr/>
              </p:nvSpPr>
              <p:spPr bwMode="auto">
                <a:xfrm>
                  <a:off x="6265863" y="2595563"/>
                  <a:ext cx="674687" cy="495300"/>
                </a:xfrm>
                <a:custGeom>
                  <a:avLst/>
                  <a:gdLst>
                    <a:gd name="T0" fmla="*/ 404812 w 425"/>
                    <a:gd name="T1" fmla="*/ 0 h 312"/>
                    <a:gd name="T2" fmla="*/ 674687 w 425"/>
                    <a:gd name="T3" fmla="*/ 225425 h 312"/>
                    <a:gd name="T4" fmla="*/ 630237 w 425"/>
                    <a:gd name="T5" fmla="*/ 314325 h 312"/>
                    <a:gd name="T6" fmla="*/ 449262 w 425"/>
                    <a:gd name="T7" fmla="*/ 360363 h 312"/>
                    <a:gd name="T8" fmla="*/ 404812 w 425"/>
                    <a:gd name="T9" fmla="*/ 449263 h 312"/>
                    <a:gd name="T10" fmla="*/ 269875 w 425"/>
                    <a:gd name="T11" fmla="*/ 495300 h 312"/>
                    <a:gd name="T12" fmla="*/ 314325 w 425"/>
                    <a:gd name="T13" fmla="*/ 269875 h 312"/>
                    <a:gd name="T14" fmla="*/ 269875 w 425"/>
                    <a:gd name="T15" fmla="*/ 179388 h 312"/>
                    <a:gd name="T16" fmla="*/ 134937 w 425"/>
                    <a:gd name="T17" fmla="*/ 225425 h 312"/>
                    <a:gd name="T18" fmla="*/ 0 w 425"/>
                    <a:gd name="T19" fmla="*/ 90488 h 312"/>
                    <a:gd name="T20" fmla="*/ 90487 w 425"/>
                    <a:gd name="T21" fmla="*/ 90488 h 312"/>
                    <a:gd name="T22" fmla="*/ 134937 w 425"/>
                    <a:gd name="T23" fmla="*/ 44450 h 312"/>
                    <a:gd name="T24" fmla="*/ 225425 w 425"/>
                    <a:gd name="T25" fmla="*/ 90488 h 312"/>
                    <a:gd name="T26" fmla="*/ 404812 w 425"/>
                    <a:gd name="T27" fmla="*/ 0 h 31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25" h="312">
                      <a:moveTo>
                        <a:pt x="255" y="0"/>
                      </a:moveTo>
                      <a:lnTo>
                        <a:pt x="425" y="142"/>
                      </a:lnTo>
                      <a:lnTo>
                        <a:pt x="397" y="198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170" y="312"/>
                      </a:lnTo>
                      <a:lnTo>
                        <a:pt x="198" y="170"/>
                      </a:lnTo>
                      <a:lnTo>
                        <a:pt x="170" y="113"/>
                      </a:lnTo>
                      <a:lnTo>
                        <a:pt x="85" y="142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42" y="5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4" name="Freeform 147"/>
                <p:cNvSpPr>
                  <a:spLocks/>
                </p:cNvSpPr>
                <p:nvPr/>
              </p:nvSpPr>
              <p:spPr bwMode="auto">
                <a:xfrm>
                  <a:off x="5905500" y="2144713"/>
                  <a:ext cx="765175" cy="541337"/>
                </a:xfrm>
                <a:custGeom>
                  <a:avLst/>
                  <a:gdLst>
                    <a:gd name="T0" fmla="*/ 765175 w 482"/>
                    <a:gd name="T1" fmla="*/ 450850 h 341"/>
                    <a:gd name="T2" fmla="*/ 360363 w 482"/>
                    <a:gd name="T3" fmla="*/ 0 h 341"/>
                    <a:gd name="T4" fmla="*/ 269875 w 482"/>
                    <a:gd name="T5" fmla="*/ 90487 h 341"/>
                    <a:gd name="T6" fmla="*/ 134938 w 482"/>
                    <a:gd name="T7" fmla="*/ 90487 h 341"/>
                    <a:gd name="T8" fmla="*/ 134938 w 482"/>
                    <a:gd name="T9" fmla="*/ 180975 h 341"/>
                    <a:gd name="T10" fmla="*/ 46038 w 482"/>
                    <a:gd name="T11" fmla="*/ 180975 h 341"/>
                    <a:gd name="T12" fmla="*/ 90488 w 482"/>
                    <a:gd name="T13" fmla="*/ 269875 h 341"/>
                    <a:gd name="T14" fmla="*/ 0 w 482"/>
                    <a:gd name="T15" fmla="*/ 360362 h 341"/>
                    <a:gd name="T16" fmla="*/ 0 w 482"/>
                    <a:gd name="T17" fmla="*/ 541337 h 341"/>
                    <a:gd name="T18" fmla="*/ 90488 w 482"/>
                    <a:gd name="T19" fmla="*/ 541337 h 341"/>
                    <a:gd name="T20" fmla="*/ 134938 w 482"/>
                    <a:gd name="T21" fmla="*/ 406400 h 341"/>
                    <a:gd name="T22" fmla="*/ 225425 w 482"/>
                    <a:gd name="T23" fmla="*/ 495300 h 341"/>
                    <a:gd name="T24" fmla="*/ 360363 w 482"/>
                    <a:gd name="T25" fmla="*/ 495300 h 341"/>
                    <a:gd name="T26" fmla="*/ 360363 w 482"/>
                    <a:gd name="T27" fmla="*/ 541337 h 341"/>
                    <a:gd name="T28" fmla="*/ 450850 w 482"/>
                    <a:gd name="T29" fmla="*/ 541337 h 341"/>
                    <a:gd name="T30" fmla="*/ 495300 w 482"/>
                    <a:gd name="T31" fmla="*/ 495300 h 341"/>
                    <a:gd name="T32" fmla="*/ 585788 w 482"/>
                    <a:gd name="T33" fmla="*/ 541337 h 341"/>
                    <a:gd name="T34" fmla="*/ 765175 w 482"/>
                    <a:gd name="T35" fmla="*/ 450850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82" h="341">
                      <a:moveTo>
                        <a:pt x="482" y="284"/>
                      </a:move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85" y="57"/>
                      </a:lnTo>
                      <a:lnTo>
                        <a:pt x="85" y="114"/>
                      </a:ln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85" y="256"/>
                      </a:lnTo>
                      <a:lnTo>
                        <a:pt x="142" y="312"/>
                      </a:lnTo>
                      <a:lnTo>
                        <a:pt x="227" y="312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82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5" name="Freeform 148"/>
                <p:cNvSpPr>
                  <a:spLocks/>
                </p:cNvSpPr>
                <p:nvPr/>
              </p:nvSpPr>
              <p:spPr bwMode="auto">
                <a:xfrm>
                  <a:off x="6221413" y="2686050"/>
                  <a:ext cx="358775" cy="493713"/>
                </a:xfrm>
                <a:custGeom>
                  <a:avLst/>
                  <a:gdLst>
                    <a:gd name="T0" fmla="*/ 314325 w 226"/>
                    <a:gd name="T1" fmla="*/ 404813 h 311"/>
                    <a:gd name="T2" fmla="*/ 314325 w 226"/>
                    <a:gd name="T3" fmla="*/ 449263 h 311"/>
                    <a:gd name="T4" fmla="*/ 179388 w 226"/>
                    <a:gd name="T5" fmla="*/ 493713 h 311"/>
                    <a:gd name="T6" fmla="*/ 88900 w 226"/>
                    <a:gd name="T7" fmla="*/ 449263 h 311"/>
                    <a:gd name="T8" fmla="*/ 88900 w 226"/>
                    <a:gd name="T9" fmla="*/ 404813 h 311"/>
                    <a:gd name="T10" fmla="*/ 0 w 226"/>
                    <a:gd name="T11" fmla="*/ 314325 h 311"/>
                    <a:gd name="T12" fmla="*/ 0 w 226"/>
                    <a:gd name="T13" fmla="*/ 223838 h 311"/>
                    <a:gd name="T14" fmla="*/ 44450 w 226"/>
                    <a:gd name="T15" fmla="*/ 179388 h 311"/>
                    <a:gd name="T16" fmla="*/ 44450 w 226"/>
                    <a:gd name="T17" fmla="*/ 0 h 311"/>
                    <a:gd name="T18" fmla="*/ 179388 w 226"/>
                    <a:gd name="T19" fmla="*/ 134938 h 311"/>
                    <a:gd name="T20" fmla="*/ 314325 w 226"/>
                    <a:gd name="T21" fmla="*/ 88900 h 311"/>
                    <a:gd name="T22" fmla="*/ 358775 w 226"/>
                    <a:gd name="T23" fmla="*/ 179388 h 311"/>
                    <a:gd name="T24" fmla="*/ 314325 w 226"/>
                    <a:gd name="T25" fmla="*/ 404813 h 31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6" h="311">
                      <a:moveTo>
                        <a:pt x="198" y="255"/>
                      </a:moveTo>
                      <a:lnTo>
                        <a:pt x="198" y="283"/>
                      </a:lnTo>
                      <a:lnTo>
                        <a:pt x="113" y="311"/>
                      </a:lnTo>
                      <a:lnTo>
                        <a:pt x="56" y="283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0" y="141"/>
                      </a:lnTo>
                      <a:lnTo>
                        <a:pt x="28" y="113"/>
                      </a:lnTo>
                      <a:lnTo>
                        <a:pt x="28" y="0"/>
                      </a:lnTo>
                      <a:lnTo>
                        <a:pt x="113" y="85"/>
                      </a:lnTo>
                      <a:lnTo>
                        <a:pt x="198" y="56"/>
                      </a:lnTo>
                      <a:lnTo>
                        <a:pt x="226" y="113"/>
                      </a:lnTo>
                      <a:lnTo>
                        <a:pt x="198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6" name="Freeform 149"/>
                <p:cNvSpPr>
                  <a:spLocks/>
                </p:cNvSpPr>
                <p:nvPr/>
              </p:nvSpPr>
              <p:spPr bwMode="auto">
                <a:xfrm>
                  <a:off x="5410200" y="1379538"/>
                  <a:ext cx="855663" cy="990600"/>
                </a:xfrm>
                <a:custGeom>
                  <a:avLst/>
                  <a:gdLst>
                    <a:gd name="T0" fmla="*/ 855663 w 539"/>
                    <a:gd name="T1" fmla="*/ 765175 h 624"/>
                    <a:gd name="T2" fmla="*/ 541338 w 539"/>
                    <a:gd name="T3" fmla="*/ 406400 h 624"/>
                    <a:gd name="T4" fmla="*/ 315913 w 539"/>
                    <a:gd name="T5" fmla="*/ 0 h 624"/>
                    <a:gd name="T6" fmla="*/ 269875 w 539"/>
                    <a:gd name="T7" fmla="*/ 90488 h 624"/>
                    <a:gd name="T8" fmla="*/ 225425 w 539"/>
                    <a:gd name="T9" fmla="*/ 46038 h 624"/>
                    <a:gd name="T10" fmla="*/ 180975 w 539"/>
                    <a:gd name="T11" fmla="*/ 134938 h 624"/>
                    <a:gd name="T12" fmla="*/ 225425 w 539"/>
                    <a:gd name="T13" fmla="*/ 180975 h 624"/>
                    <a:gd name="T14" fmla="*/ 180975 w 539"/>
                    <a:gd name="T15" fmla="*/ 360363 h 624"/>
                    <a:gd name="T16" fmla="*/ 90488 w 539"/>
                    <a:gd name="T17" fmla="*/ 360363 h 624"/>
                    <a:gd name="T18" fmla="*/ 46038 w 539"/>
                    <a:gd name="T19" fmla="*/ 450850 h 624"/>
                    <a:gd name="T20" fmla="*/ 46038 w 539"/>
                    <a:gd name="T21" fmla="*/ 541338 h 624"/>
                    <a:gd name="T22" fmla="*/ 0 w 539"/>
                    <a:gd name="T23" fmla="*/ 585788 h 624"/>
                    <a:gd name="T24" fmla="*/ 90488 w 539"/>
                    <a:gd name="T25" fmla="*/ 676275 h 624"/>
                    <a:gd name="T26" fmla="*/ 225425 w 539"/>
                    <a:gd name="T27" fmla="*/ 720725 h 624"/>
                    <a:gd name="T28" fmla="*/ 180975 w 539"/>
                    <a:gd name="T29" fmla="*/ 811213 h 624"/>
                    <a:gd name="T30" fmla="*/ 269875 w 539"/>
                    <a:gd name="T31" fmla="*/ 900113 h 624"/>
                    <a:gd name="T32" fmla="*/ 315913 w 539"/>
                    <a:gd name="T33" fmla="*/ 855663 h 624"/>
                    <a:gd name="T34" fmla="*/ 315913 w 539"/>
                    <a:gd name="T35" fmla="*/ 990600 h 624"/>
                    <a:gd name="T36" fmla="*/ 360363 w 539"/>
                    <a:gd name="T37" fmla="*/ 946150 h 624"/>
                    <a:gd name="T38" fmla="*/ 541338 w 539"/>
                    <a:gd name="T39" fmla="*/ 946150 h 624"/>
                    <a:gd name="T40" fmla="*/ 630238 w 539"/>
                    <a:gd name="T41" fmla="*/ 946150 h 624"/>
                    <a:gd name="T42" fmla="*/ 630238 w 539"/>
                    <a:gd name="T43" fmla="*/ 855663 h 624"/>
                    <a:gd name="T44" fmla="*/ 720725 w 539"/>
                    <a:gd name="T45" fmla="*/ 855663 h 624"/>
                    <a:gd name="T46" fmla="*/ 765175 w 539"/>
                    <a:gd name="T47" fmla="*/ 855663 h 624"/>
                    <a:gd name="T48" fmla="*/ 855663 w 539"/>
                    <a:gd name="T49" fmla="*/ 765175 h 62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39" h="624">
                      <a:moveTo>
                        <a:pt x="539" y="482"/>
                      </a:moveTo>
                      <a:lnTo>
                        <a:pt x="341" y="256"/>
                      </a:lnTo>
                      <a:lnTo>
                        <a:pt x="199" y="0"/>
                      </a:lnTo>
                      <a:lnTo>
                        <a:pt x="170" y="57"/>
                      </a:lnTo>
                      <a:lnTo>
                        <a:pt x="142" y="29"/>
                      </a:lnTo>
                      <a:lnTo>
                        <a:pt x="114" y="85"/>
                      </a:lnTo>
                      <a:lnTo>
                        <a:pt x="142" y="114"/>
                      </a:lnTo>
                      <a:lnTo>
                        <a:pt x="114" y="227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29" y="341"/>
                      </a:lnTo>
                      <a:lnTo>
                        <a:pt x="0" y="369"/>
                      </a:lnTo>
                      <a:lnTo>
                        <a:pt x="57" y="426"/>
                      </a:lnTo>
                      <a:lnTo>
                        <a:pt x="142" y="454"/>
                      </a:lnTo>
                      <a:lnTo>
                        <a:pt x="114" y="511"/>
                      </a:lnTo>
                      <a:lnTo>
                        <a:pt x="170" y="567"/>
                      </a:lnTo>
                      <a:lnTo>
                        <a:pt x="199" y="539"/>
                      </a:lnTo>
                      <a:lnTo>
                        <a:pt x="199" y="624"/>
                      </a:lnTo>
                      <a:lnTo>
                        <a:pt x="227" y="596"/>
                      </a:lnTo>
                      <a:lnTo>
                        <a:pt x="341" y="596"/>
                      </a:lnTo>
                      <a:lnTo>
                        <a:pt x="397" y="596"/>
                      </a:lnTo>
                      <a:lnTo>
                        <a:pt x="397" y="539"/>
                      </a:lnTo>
                      <a:lnTo>
                        <a:pt x="454" y="539"/>
                      </a:lnTo>
                      <a:lnTo>
                        <a:pt x="482" y="539"/>
                      </a:lnTo>
                      <a:lnTo>
                        <a:pt x="539" y="48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7" name="Freeform 150"/>
                <p:cNvSpPr>
                  <a:spLocks/>
                </p:cNvSpPr>
                <p:nvPr/>
              </p:nvSpPr>
              <p:spPr bwMode="auto">
                <a:xfrm>
                  <a:off x="4375150" y="1200150"/>
                  <a:ext cx="855663" cy="450850"/>
                </a:xfrm>
                <a:custGeom>
                  <a:avLst/>
                  <a:gdLst>
                    <a:gd name="T0" fmla="*/ 0 w 539"/>
                    <a:gd name="T1" fmla="*/ 179388 h 284"/>
                    <a:gd name="T2" fmla="*/ 180975 w 539"/>
                    <a:gd name="T3" fmla="*/ 44450 h 284"/>
                    <a:gd name="T4" fmla="*/ 315913 w 539"/>
                    <a:gd name="T5" fmla="*/ 134938 h 284"/>
                    <a:gd name="T6" fmla="*/ 360363 w 539"/>
                    <a:gd name="T7" fmla="*/ 44450 h 284"/>
                    <a:gd name="T8" fmla="*/ 539750 w 539"/>
                    <a:gd name="T9" fmla="*/ 44450 h 284"/>
                    <a:gd name="T10" fmla="*/ 630238 w 539"/>
                    <a:gd name="T11" fmla="*/ 0 h 284"/>
                    <a:gd name="T12" fmla="*/ 676275 w 539"/>
                    <a:gd name="T13" fmla="*/ 44450 h 284"/>
                    <a:gd name="T14" fmla="*/ 720725 w 539"/>
                    <a:gd name="T15" fmla="*/ 0 h 284"/>
                    <a:gd name="T16" fmla="*/ 855663 w 539"/>
                    <a:gd name="T17" fmla="*/ 90488 h 284"/>
                    <a:gd name="T18" fmla="*/ 855663 w 539"/>
                    <a:gd name="T19" fmla="*/ 269875 h 284"/>
                    <a:gd name="T20" fmla="*/ 765175 w 539"/>
                    <a:gd name="T21" fmla="*/ 404813 h 284"/>
                    <a:gd name="T22" fmla="*/ 811213 w 539"/>
                    <a:gd name="T23" fmla="*/ 450850 h 284"/>
                    <a:gd name="T24" fmla="*/ 630238 w 539"/>
                    <a:gd name="T25" fmla="*/ 450850 h 284"/>
                    <a:gd name="T26" fmla="*/ 404813 w 539"/>
                    <a:gd name="T27" fmla="*/ 404813 h 284"/>
                    <a:gd name="T28" fmla="*/ 360363 w 539"/>
                    <a:gd name="T29" fmla="*/ 269875 h 284"/>
                    <a:gd name="T30" fmla="*/ 90488 w 539"/>
                    <a:gd name="T31" fmla="*/ 360363 h 284"/>
                    <a:gd name="T32" fmla="*/ 0 w 539"/>
                    <a:gd name="T33" fmla="*/ 179388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39" h="284">
                      <a:moveTo>
                        <a:pt x="0" y="113"/>
                      </a:moveTo>
                      <a:lnTo>
                        <a:pt x="114" y="28"/>
                      </a:lnTo>
                      <a:lnTo>
                        <a:pt x="199" y="85"/>
                      </a:lnTo>
                      <a:lnTo>
                        <a:pt x="227" y="28"/>
                      </a:lnTo>
                      <a:lnTo>
                        <a:pt x="340" y="28"/>
                      </a:lnTo>
                      <a:lnTo>
                        <a:pt x="397" y="0"/>
                      </a:lnTo>
                      <a:lnTo>
                        <a:pt x="426" y="28"/>
                      </a:lnTo>
                      <a:lnTo>
                        <a:pt x="454" y="0"/>
                      </a:lnTo>
                      <a:lnTo>
                        <a:pt x="539" y="57"/>
                      </a:lnTo>
                      <a:lnTo>
                        <a:pt x="539" y="170"/>
                      </a:lnTo>
                      <a:lnTo>
                        <a:pt x="482" y="255"/>
                      </a:lnTo>
                      <a:lnTo>
                        <a:pt x="511" y="284"/>
                      </a:lnTo>
                      <a:lnTo>
                        <a:pt x="397" y="284"/>
                      </a:lnTo>
                      <a:lnTo>
                        <a:pt x="255" y="255"/>
                      </a:lnTo>
                      <a:lnTo>
                        <a:pt x="227" y="170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8" name="Freeform 151"/>
                <p:cNvSpPr>
                  <a:spLocks/>
                </p:cNvSpPr>
                <p:nvPr/>
              </p:nvSpPr>
              <p:spPr bwMode="auto">
                <a:xfrm>
                  <a:off x="5140325" y="1379538"/>
                  <a:ext cx="495300" cy="541337"/>
                </a:xfrm>
                <a:custGeom>
                  <a:avLst/>
                  <a:gdLst>
                    <a:gd name="T0" fmla="*/ 450850 w 312"/>
                    <a:gd name="T1" fmla="*/ 134937 h 341"/>
                    <a:gd name="T2" fmla="*/ 450850 w 312"/>
                    <a:gd name="T3" fmla="*/ 46037 h 341"/>
                    <a:gd name="T4" fmla="*/ 269875 w 312"/>
                    <a:gd name="T5" fmla="*/ 0 h 341"/>
                    <a:gd name="T6" fmla="*/ 180975 w 312"/>
                    <a:gd name="T7" fmla="*/ 90487 h 341"/>
                    <a:gd name="T8" fmla="*/ 90488 w 312"/>
                    <a:gd name="T9" fmla="*/ 90487 h 341"/>
                    <a:gd name="T10" fmla="*/ 0 w 312"/>
                    <a:gd name="T11" fmla="*/ 225425 h 341"/>
                    <a:gd name="T12" fmla="*/ 46038 w 312"/>
                    <a:gd name="T13" fmla="*/ 271462 h 341"/>
                    <a:gd name="T14" fmla="*/ 90488 w 312"/>
                    <a:gd name="T15" fmla="*/ 406400 h 341"/>
                    <a:gd name="T16" fmla="*/ 90488 w 312"/>
                    <a:gd name="T17" fmla="*/ 495300 h 341"/>
                    <a:gd name="T18" fmla="*/ 134938 w 312"/>
                    <a:gd name="T19" fmla="*/ 495300 h 341"/>
                    <a:gd name="T20" fmla="*/ 180975 w 312"/>
                    <a:gd name="T21" fmla="*/ 450850 h 341"/>
                    <a:gd name="T22" fmla="*/ 225425 w 312"/>
                    <a:gd name="T23" fmla="*/ 450850 h 341"/>
                    <a:gd name="T24" fmla="*/ 315913 w 312"/>
                    <a:gd name="T25" fmla="*/ 541337 h 341"/>
                    <a:gd name="T26" fmla="*/ 315913 w 312"/>
                    <a:gd name="T27" fmla="*/ 450850 h 341"/>
                    <a:gd name="T28" fmla="*/ 360363 w 312"/>
                    <a:gd name="T29" fmla="*/ 360362 h 341"/>
                    <a:gd name="T30" fmla="*/ 450850 w 312"/>
                    <a:gd name="T31" fmla="*/ 360362 h 341"/>
                    <a:gd name="T32" fmla="*/ 495300 w 312"/>
                    <a:gd name="T33" fmla="*/ 180975 h 341"/>
                    <a:gd name="T34" fmla="*/ 450850 w 312"/>
                    <a:gd name="T35" fmla="*/ 134937 h 3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12" h="341">
                      <a:moveTo>
                        <a:pt x="284" y="85"/>
                      </a:moveTo>
                      <a:lnTo>
                        <a:pt x="284" y="29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0" y="142"/>
                      </a:lnTo>
                      <a:lnTo>
                        <a:pt x="29" y="171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312"/>
                      </a:lnTo>
                      <a:lnTo>
                        <a:pt x="114" y="284"/>
                      </a:lnTo>
                      <a:lnTo>
                        <a:pt x="142" y="284"/>
                      </a:lnTo>
                      <a:lnTo>
                        <a:pt x="199" y="341"/>
                      </a:lnTo>
                      <a:lnTo>
                        <a:pt x="199" y="284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312" y="114"/>
                      </a:lnTo>
                      <a:lnTo>
                        <a:pt x="284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19" name="Freeform 152"/>
                <p:cNvSpPr>
                  <a:spLocks/>
                </p:cNvSpPr>
                <p:nvPr/>
              </p:nvSpPr>
              <p:spPr bwMode="auto">
                <a:xfrm>
                  <a:off x="5770563" y="2551113"/>
                  <a:ext cx="539750" cy="763587"/>
                </a:xfrm>
                <a:custGeom>
                  <a:avLst/>
                  <a:gdLst>
                    <a:gd name="T0" fmla="*/ 180975 w 340"/>
                    <a:gd name="T1" fmla="*/ 719137 h 481"/>
                    <a:gd name="T2" fmla="*/ 225425 w 340"/>
                    <a:gd name="T3" fmla="*/ 674687 h 481"/>
                    <a:gd name="T4" fmla="*/ 134938 w 340"/>
                    <a:gd name="T5" fmla="*/ 449262 h 481"/>
                    <a:gd name="T6" fmla="*/ 0 w 340"/>
                    <a:gd name="T7" fmla="*/ 449262 h 481"/>
                    <a:gd name="T8" fmla="*/ 90488 w 340"/>
                    <a:gd name="T9" fmla="*/ 358775 h 481"/>
                    <a:gd name="T10" fmla="*/ 90488 w 340"/>
                    <a:gd name="T11" fmla="*/ 179387 h 481"/>
                    <a:gd name="T12" fmla="*/ 134938 w 340"/>
                    <a:gd name="T13" fmla="*/ 134937 h 481"/>
                    <a:gd name="T14" fmla="*/ 225425 w 340"/>
                    <a:gd name="T15" fmla="*/ 134937 h 481"/>
                    <a:gd name="T16" fmla="*/ 269875 w 340"/>
                    <a:gd name="T17" fmla="*/ 0 h 481"/>
                    <a:gd name="T18" fmla="*/ 360363 w 340"/>
                    <a:gd name="T19" fmla="*/ 88900 h 481"/>
                    <a:gd name="T20" fmla="*/ 495300 w 340"/>
                    <a:gd name="T21" fmla="*/ 88900 h 481"/>
                    <a:gd name="T22" fmla="*/ 495300 w 340"/>
                    <a:gd name="T23" fmla="*/ 314325 h 481"/>
                    <a:gd name="T24" fmla="*/ 450850 w 340"/>
                    <a:gd name="T25" fmla="*/ 358775 h 481"/>
                    <a:gd name="T26" fmla="*/ 450850 w 340"/>
                    <a:gd name="T27" fmla="*/ 449262 h 481"/>
                    <a:gd name="T28" fmla="*/ 539750 w 340"/>
                    <a:gd name="T29" fmla="*/ 539750 h 481"/>
                    <a:gd name="T30" fmla="*/ 539750 w 340"/>
                    <a:gd name="T31" fmla="*/ 584200 h 481"/>
                    <a:gd name="T32" fmla="*/ 539750 w 340"/>
                    <a:gd name="T33" fmla="*/ 719137 h 481"/>
                    <a:gd name="T34" fmla="*/ 495300 w 340"/>
                    <a:gd name="T35" fmla="*/ 763587 h 481"/>
                    <a:gd name="T36" fmla="*/ 450850 w 340"/>
                    <a:gd name="T37" fmla="*/ 763587 h 481"/>
                    <a:gd name="T38" fmla="*/ 404813 w 340"/>
                    <a:gd name="T39" fmla="*/ 674687 h 481"/>
                    <a:gd name="T40" fmla="*/ 315913 w 340"/>
                    <a:gd name="T41" fmla="*/ 674687 h 481"/>
                    <a:gd name="T42" fmla="*/ 180975 w 340"/>
                    <a:gd name="T43" fmla="*/ 719137 h 48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340" h="481">
                      <a:moveTo>
                        <a:pt x="114" y="453"/>
                      </a:moveTo>
                      <a:lnTo>
                        <a:pt x="142" y="425"/>
                      </a:lnTo>
                      <a:lnTo>
                        <a:pt x="85" y="283"/>
                      </a:lnTo>
                      <a:lnTo>
                        <a:pt x="0" y="283"/>
                      </a:lnTo>
                      <a:lnTo>
                        <a:pt x="57" y="226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142" y="85"/>
                      </a:lnTo>
                      <a:lnTo>
                        <a:pt x="170" y="0"/>
                      </a:lnTo>
                      <a:lnTo>
                        <a:pt x="227" y="56"/>
                      </a:lnTo>
                      <a:lnTo>
                        <a:pt x="312" y="56"/>
                      </a:lnTo>
                      <a:lnTo>
                        <a:pt x="312" y="198"/>
                      </a:lnTo>
                      <a:lnTo>
                        <a:pt x="284" y="226"/>
                      </a:lnTo>
                      <a:lnTo>
                        <a:pt x="284" y="283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40" y="453"/>
                      </a:lnTo>
                      <a:lnTo>
                        <a:pt x="312" y="481"/>
                      </a:lnTo>
                      <a:lnTo>
                        <a:pt x="284" y="481"/>
                      </a:lnTo>
                      <a:lnTo>
                        <a:pt x="255" y="425"/>
                      </a:lnTo>
                      <a:lnTo>
                        <a:pt x="199" y="425"/>
                      </a:lnTo>
                      <a:lnTo>
                        <a:pt x="114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0" name="Freeform 153"/>
                <p:cNvSpPr>
                  <a:spLocks/>
                </p:cNvSpPr>
                <p:nvPr/>
              </p:nvSpPr>
              <p:spPr bwMode="auto">
                <a:xfrm>
                  <a:off x="5275263" y="2190750"/>
                  <a:ext cx="720725" cy="584200"/>
                </a:xfrm>
                <a:custGeom>
                  <a:avLst/>
                  <a:gdLst>
                    <a:gd name="T0" fmla="*/ 134938 w 454"/>
                    <a:gd name="T1" fmla="*/ 584200 h 368"/>
                    <a:gd name="T2" fmla="*/ 46038 w 454"/>
                    <a:gd name="T3" fmla="*/ 539750 h 368"/>
                    <a:gd name="T4" fmla="*/ 0 w 454"/>
                    <a:gd name="T5" fmla="*/ 449263 h 368"/>
                    <a:gd name="T6" fmla="*/ 0 w 454"/>
                    <a:gd name="T7" fmla="*/ 314325 h 368"/>
                    <a:gd name="T8" fmla="*/ 46038 w 454"/>
                    <a:gd name="T9" fmla="*/ 269875 h 368"/>
                    <a:gd name="T10" fmla="*/ 0 w 454"/>
                    <a:gd name="T11" fmla="*/ 223838 h 368"/>
                    <a:gd name="T12" fmla="*/ 0 w 454"/>
                    <a:gd name="T13" fmla="*/ 134938 h 368"/>
                    <a:gd name="T14" fmla="*/ 134938 w 454"/>
                    <a:gd name="T15" fmla="*/ 0 h 368"/>
                    <a:gd name="T16" fmla="*/ 315913 w 454"/>
                    <a:gd name="T17" fmla="*/ 0 h 368"/>
                    <a:gd name="T18" fmla="*/ 404813 w 454"/>
                    <a:gd name="T19" fmla="*/ 88900 h 368"/>
                    <a:gd name="T20" fmla="*/ 450850 w 454"/>
                    <a:gd name="T21" fmla="*/ 44450 h 368"/>
                    <a:gd name="T22" fmla="*/ 450850 w 454"/>
                    <a:gd name="T23" fmla="*/ 179388 h 368"/>
                    <a:gd name="T24" fmla="*/ 495300 w 454"/>
                    <a:gd name="T25" fmla="*/ 134938 h 368"/>
                    <a:gd name="T26" fmla="*/ 676275 w 454"/>
                    <a:gd name="T27" fmla="*/ 134938 h 368"/>
                    <a:gd name="T28" fmla="*/ 720725 w 454"/>
                    <a:gd name="T29" fmla="*/ 223838 h 368"/>
                    <a:gd name="T30" fmla="*/ 630238 w 454"/>
                    <a:gd name="T31" fmla="*/ 314325 h 368"/>
                    <a:gd name="T32" fmla="*/ 630238 w 454"/>
                    <a:gd name="T33" fmla="*/ 495300 h 368"/>
                    <a:gd name="T34" fmla="*/ 495300 w 454"/>
                    <a:gd name="T35" fmla="*/ 495300 h 368"/>
                    <a:gd name="T36" fmla="*/ 404813 w 454"/>
                    <a:gd name="T37" fmla="*/ 404813 h 368"/>
                    <a:gd name="T38" fmla="*/ 315913 w 454"/>
                    <a:gd name="T39" fmla="*/ 404813 h 368"/>
                    <a:gd name="T40" fmla="*/ 269875 w 454"/>
                    <a:gd name="T41" fmla="*/ 449263 h 368"/>
                    <a:gd name="T42" fmla="*/ 134938 w 454"/>
                    <a:gd name="T43" fmla="*/ 495300 h 368"/>
                    <a:gd name="T44" fmla="*/ 180975 w 454"/>
                    <a:gd name="T45" fmla="*/ 539750 h 368"/>
                    <a:gd name="T46" fmla="*/ 134938 w 454"/>
                    <a:gd name="T47" fmla="*/ 584200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54" h="368">
                      <a:moveTo>
                        <a:pt x="85" y="368"/>
                      </a:moveTo>
                      <a:lnTo>
                        <a:pt x="29" y="340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9" y="170"/>
                      </a:lnTo>
                      <a:lnTo>
                        <a:pt x="0" y="141"/>
                      </a:lnTo>
                      <a:lnTo>
                        <a:pt x="0" y="85"/>
                      </a:lnTo>
                      <a:lnTo>
                        <a:pt x="85" y="0"/>
                      </a:lnTo>
                      <a:lnTo>
                        <a:pt x="199" y="0"/>
                      </a:lnTo>
                      <a:lnTo>
                        <a:pt x="255" y="56"/>
                      </a:lnTo>
                      <a:lnTo>
                        <a:pt x="284" y="28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426" y="85"/>
                      </a:lnTo>
                      <a:lnTo>
                        <a:pt x="454" y="141"/>
                      </a:lnTo>
                      <a:lnTo>
                        <a:pt x="397" y="198"/>
                      </a:lnTo>
                      <a:lnTo>
                        <a:pt x="397" y="312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70" y="283"/>
                      </a:lnTo>
                      <a:lnTo>
                        <a:pt x="85" y="312"/>
                      </a:lnTo>
                      <a:lnTo>
                        <a:pt x="114" y="340"/>
                      </a:lnTo>
                      <a:lnTo>
                        <a:pt x="85" y="36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1" name="Freeform 154"/>
                <p:cNvSpPr>
                  <a:spLocks/>
                </p:cNvSpPr>
                <p:nvPr/>
              </p:nvSpPr>
              <p:spPr bwMode="auto">
                <a:xfrm>
                  <a:off x="5005388" y="2551113"/>
                  <a:ext cx="450850" cy="1304925"/>
                </a:xfrm>
                <a:custGeom>
                  <a:avLst/>
                  <a:gdLst>
                    <a:gd name="T0" fmla="*/ 450850 w 284"/>
                    <a:gd name="T1" fmla="*/ 539750 h 822"/>
                    <a:gd name="T2" fmla="*/ 315913 w 284"/>
                    <a:gd name="T3" fmla="*/ 449263 h 822"/>
                    <a:gd name="T4" fmla="*/ 225425 w 284"/>
                    <a:gd name="T5" fmla="*/ 493713 h 822"/>
                    <a:gd name="T6" fmla="*/ 315913 w 284"/>
                    <a:gd name="T7" fmla="*/ 539750 h 822"/>
                    <a:gd name="T8" fmla="*/ 225425 w 284"/>
                    <a:gd name="T9" fmla="*/ 628650 h 822"/>
                    <a:gd name="T10" fmla="*/ 225425 w 284"/>
                    <a:gd name="T11" fmla="*/ 854075 h 822"/>
                    <a:gd name="T12" fmla="*/ 180975 w 284"/>
                    <a:gd name="T13" fmla="*/ 989013 h 822"/>
                    <a:gd name="T14" fmla="*/ 315913 w 284"/>
                    <a:gd name="T15" fmla="*/ 1035050 h 822"/>
                    <a:gd name="T16" fmla="*/ 360363 w 284"/>
                    <a:gd name="T17" fmla="*/ 1214438 h 822"/>
                    <a:gd name="T18" fmla="*/ 180975 w 284"/>
                    <a:gd name="T19" fmla="*/ 1304925 h 822"/>
                    <a:gd name="T20" fmla="*/ 90488 w 284"/>
                    <a:gd name="T21" fmla="*/ 989013 h 822"/>
                    <a:gd name="T22" fmla="*/ 46038 w 284"/>
                    <a:gd name="T23" fmla="*/ 944563 h 822"/>
                    <a:gd name="T24" fmla="*/ 46038 w 284"/>
                    <a:gd name="T25" fmla="*/ 809625 h 822"/>
                    <a:gd name="T26" fmla="*/ 90488 w 284"/>
                    <a:gd name="T27" fmla="*/ 674688 h 822"/>
                    <a:gd name="T28" fmla="*/ 0 w 284"/>
                    <a:gd name="T29" fmla="*/ 628650 h 822"/>
                    <a:gd name="T30" fmla="*/ 46038 w 284"/>
                    <a:gd name="T31" fmla="*/ 584200 h 822"/>
                    <a:gd name="T32" fmla="*/ 0 w 284"/>
                    <a:gd name="T33" fmla="*/ 493713 h 822"/>
                    <a:gd name="T34" fmla="*/ 46038 w 284"/>
                    <a:gd name="T35" fmla="*/ 449263 h 822"/>
                    <a:gd name="T36" fmla="*/ 46038 w 284"/>
                    <a:gd name="T37" fmla="*/ 358775 h 822"/>
                    <a:gd name="T38" fmla="*/ 0 w 284"/>
                    <a:gd name="T39" fmla="*/ 269875 h 822"/>
                    <a:gd name="T40" fmla="*/ 0 w 284"/>
                    <a:gd name="T41" fmla="*/ 179388 h 822"/>
                    <a:gd name="T42" fmla="*/ 90488 w 284"/>
                    <a:gd name="T43" fmla="*/ 134938 h 822"/>
                    <a:gd name="T44" fmla="*/ 134938 w 284"/>
                    <a:gd name="T45" fmla="*/ 0 h 822"/>
                    <a:gd name="T46" fmla="*/ 269875 w 284"/>
                    <a:gd name="T47" fmla="*/ 88900 h 822"/>
                    <a:gd name="T48" fmla="*/ 315913 w 284"/>
                    <a:gd name="T49" fmla="*/ 179388 h 822"/>
                    <a:gd name="T50" fmla="*/ 404813 w 284"/>
                    <a:gd name="T51" fmla="*/ 223838 h 822"/>
                    <a:gd name="T52" fmla="*/ 450850 w 284"/>
                    <a:gd name="T53" fmla="*/ 314325 h 822"/>
                    <a:gd name="T54" fmla="*/ 404813 w 284"/>
                    <a:gd name="T55" fmla="*/ 358775 h 822"/>
                    <a:gd name="T56" fmla="*/ 450850 w 284"/>
                    <a:gd name="T57" fmla="*/ 539750 h 82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4" h="822">
                      <a:moveTo>
                        <a:pt x="284" y="340"/>
                      </a:moveTo>
                      <a:lnTo>
                        <a:pt x="199" y="283"/>
                      </a:lnTo>
                      <a:lnTo>
                        <a:pt x="142" y="311"/>
                      </a:lnTo>
                      <a:lnTo>
                        <a:pt x="199" y="340"/>
                      </a:lnTo>
                      <a:lnTo>
                        <a:pt x="142" y="396"/>
                      </a:lnTo>
                      <a:lnTo>
                        <a:pt x="142" y="538"/>
                      </a:lnTo>
                      <a:lnTo>
                        <a:pt x="114" y="623"/>
                      </a:lnTo>
                      <a:lnTo>
                        <a:pt x="199" y="652"/>
                      </a:lnTo>
                      <a:lnTo>
                        <a:pt x="227" y="765"/>
                      </a:lnTo>
                      <a:lnTo>
                        <a:pt x="114" y="822"/>
                      </a:lnTo>
                      <a:lnTo>
                        <a:pt x="57" y="623"/>
                      </a:lnTo>
                      <a:lnTo>
                        <a:pt x="29" y="595"/>
                      </a:lnTo>
                      <a:lnTo>
                        <a:pt x="29" y="510"/>
                      </a:lnTo>
                      <a:lnTo>
                        <a:pt x="57" y="425"/>
                      </a:lnTo>
                      <a:lnTo>
                        <a:pt x="0" y="396"/>
                      </a:lnTo>
                      <a:lnTo>
                        <a:pt x="29" y="368"/>
                      </a:lnTo>
                      <a:lnTo>
                        <a:pt x="0" y="311"/>
                      </a:lnTo>
                      <a:lnTo>
                        <a:pt x="29" y="283"/>
                      </a:lnTo>
                      <a:lnTo>
                        <a:pt x="29" y="226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85" y="0"/>
                      </a:lnTo>
                      <a:lnTo>
                        <a:pt x="170" y="56"/>
                      </a:lnTo>
                      <a:lnTo>
                        <a:pt x="199" y="113"/>
                      </a:lnTo>
                      <a:lnTo>
                        <a:pt x="255" y="141"/>
                      </a:lnTo>
                      <a:lnTo>
                        <a:pt x="284" y="198"/>
                      </a:lnTo>
                      <a:lnTo>
                        <a:pt x="255" y="226"/>
                      </a:lnTo>
                      <a:lnTo>
                        <a:pt x="284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2" name="Freeform 155"/>
                <p:cNvSpPr>
                  <a:spLocks/>
                </p:cNvSpPr>
                <p:nvPr/>
              </p:nvSpPr>
              <p:spPr bwMode="auto">
                <a:xfrm>
                  <a:off x="5186363" y="1830388"/>
                  <a:ext cx="449262" cy="495300"/>
                </a:xfrm>
                <a:custGeom>
                  <a:avLst/>
                  <a:gdLst>
                    <a:gd name="T0" fmla="*/ 44450 w 283"/>
                    <a:gd name="T1" fmla="*/ 44450 h 312"/>
                    <a:gd name="T2" fmla="*/ 88900 w 283"/>
                    <a:gd name="T3" fmla="*/ 44450 h 312"/>
                    <a:gd name="T4" fmla="*/ 134937 w 283"/>
                    <a:gd name="T5" fmla="*/ 0 h 312"/>
                    <a:gd name="T6" fmla="*/ 179387 w 283"/>
                    <a:gd name="T7" fmla="*/ 0 h 312"/>
                    <a:gd name="T8" fmla="*/ 269875 w 283"/>
                    <a:gd name="T9" fmla="*/ 90488 h 312"/>
                    <a:gd name="T10" fmla="*/ 223837 w 283"/>
                    <a:gd name="T11" fmla="*/ 134938 h 312"/>
                    <a:gd name="T12" fmla="*/ 314325 w 283"/>
                    <a:gd name="T13" fmla="*/ 225425 h 312"/>
                    <a:gd name="T14" fmla="*/ 449262 w 283"/>
                    <a:gd name="T15" fmla="*/ 269875 h 312"/>
                    <a:gd name="T16" fmla="*/ 404812 w 283"/>
                    <a:gd name="T17" fmla="*/ 360363 h 312"/>
                    <a:gd name="T18" fmla="*/ 223837 w 283"/>
                    <a:gd name="T19" fmla="*/ 360363 h 312"/>
                    <a:gd name="T20" fmla="*/ 88900 w 283"/>
                    <a:gd name="T21" fmla="*/ 495300 h 312"/>
                    <a:gd name="T22" fmla="*/ 44450 w 283"/>
                    <a:gd name="T23" fmla="*/ 449263 h 312"/>
                    <a:gd name="T24" fmla="*/ 44450 w 283"/>
                    <a:gd name="T25" fmla="*/ 360363 h 312"/>
                    <a:gd name="T26" fmla="*/ 0 w 283"/>
                    <a:gd name="T27" fmla="*/ 269875 h 312"/>
                    <a:gd name="T28" fmla="*/ 44450 w 283"/>
                    <a:gd name="T29" fmla="*/ 44450 h 3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312">
                      <a:moveTo>
                        <a:pt x="28" y="28"/>
                      </a:moveTo>
                      <a:lnTo>
                        <a:pt x="56" y="28"/>
                      </a:lnTo>
                      <a:lnTo>
                        <a:pt x="85" y="0"/>
                      </a:lnTo>
                      <a:lnTo>
                        <a:pt x="113" y="0"/>
                      </a:lnTo>
                      <a:lnTo>
                        <a:pt x="170" y="57"/>
                      </a:lnTo>
                      <a:lnTo>
                        <a:pt x="141" y="85"/>
                      </a:lnTo>
                      <a:lnTo>
                        <a:pt x="198" y="142"/>
                      </a:lnTo>
                      <a:lnTo>
                        <a:pt x="283" y="170"/>
                      </a:lnTo>
                      <a:lnTo>
                        <a:pt x="255" y="227"/>
                      </a:lnTo>
                      <a:lnTo>
                        <a:pt x="141" y="227"/>
                      </a:lnTo>
                      <a:lnTo>
                        <a:pt x="56" y="312"/>
                      </a:lnTo>
                      <a:lnTo>
                        <a:pt x="28" y="283"/>
                      </a:lnTo>
                      <a:lnTo>
                        <a:pt x="28" y="227"/>
                      </a:lnTo>
                      <a:lnTo>
                        <a:pt x="0" y="170"/>
                      </a:lnTo>
                      <a:lnTo>
                        <a:pt x="28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3" name="Freeform 156"/>
                <p:cNvSpPr>
                  <a:spLocks/>
                </p:cNvSpPr>
                <p:nvPr/>
              </p:nvSpPr>
              <p:spPr bwMode="auto">
                <a:xfrm>
                  <a:off x="4914900" y="1651000"/>
                  <a:ext cx="406400" cy="989013"/>
                </a:xfrm>
                <a:custGeom>
                  <a:avLst/>
                  <a:gdLst>
                    <a:gd name="T0" fmla="*/ 271463 w 256"/>
                    <a:gd name="T1" fmla="*/ 0 h 623"/>
                    <a:gd name="T2" fmla="*/ 90488 w 256"/>
                    <a:gd name="T3" fmla="*/ 0 h 623"/>
                    <a:gd name="T4" fmla="*/ 0 w 256"/>
                    <a:gd name="T5" fmla="*/ 44450 h 623"/>
                    <a:gd name="T6" fmla="*/ 46038 w 256"/>
                    <a:gd name="T7" fmla="*/ 88900 h 623"/>
                    <a:gd name="T8" fmla="*/ 46038 w 256"/>
                    <a:gd name="T9" fmla="*/ 223838 h 623"/>
                    <a:gd name="T10" fmla="*/ 46038 w 256"/>
                    <a:gd name="T11" fmla="*/ 493713 h 623"/>
                    <a:gd name="T12" fmla="*/ 90488 w 256"/>
                    <a:gd name="T13" fmla="*/ 674688 h 623"/>
                    <a:gd name="T14" fmla="*/ 136525 w 256"/>
                    <a:gd name="T15" fmla="*/ 763588 h 623"/>
                    <a:gd name="T16" fmla="*/ 136525 w 256"/>
                    <a:gd name="T17" fmla="*/ 809625 h 623"/>
                    <a:gd name="T18" fmla="*/ 225425 w 256"/>
                    <a:gd name="T19" fmla="*/ 900113 h 623"/>
                    <a:gd name="T20" fmla="*/ 360363 w 256"/>
                    <a:gd name="T21" fmla="*/ 989013 h 623"/>
                    <a:gd name="T22" fmla="*/ 360363 w 256"/>
                    <a:gd name="T23" fmla="*/ 854075 h 623"/>
                    <a:gd name="T24" fmla="*/ 406400 w 256"/>
                    <a:gd name="T25" fmla="*/ 809625 h 623"/>
                    <a:gd name="T26" fmla="*/ 360363 w 256"/>
                    <a:gd name="T27" fmla="*/ 763588 h 623"/>
                    <a:gd name="T28" fmla="*/ 360363 w 256"/>
                    <a:gd name="T29" fmla="*/ 674688 h 623"/>
                    <a:gd name="T30" fmla="*/ 315913 w 256"/>
                    <a:gd name="T31" fmla="*/ 628650 h 623"/>
                    <a:gd name="T32" fmla="*/ 315913 w 256"/>
                    <a:gd name="T33" fmla="*/ 539750 h 623"/>
                    <a:gd name="T34" fmla="*/ 271463 w 256"/>
                    <a:gd name="T35" fmla="*/ 449263 h 623"/>
                    <a:gd name="T36" fmla="*/ 315913 w 256"/>
                    <a:gd name="T37" fmla="*/ 223838 h 623"/>
                    <a:gd name="T38" fmla="*/ 315913 w 256"/>
                    <a:gd name="T39" fmla="*/ 134938 h 623"/>
                    <a:gd name="T40" fmla="*/ 271463 w 256"/>
                    <a:gd name="T41" fmla="*/ 0 h 62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6" h="623">
                      <a:moveTo>
                        <a:pt x="171" y="0"/>
                      </a:move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29" y="56"/>
                      </a:lnTo>
                      <a:lnTo>
                        <a:pt x="29" y="141"/>
                      </a:lnTo>
                      <a:lnTo>
                        <a:pt x="29" y="311"/>
                      </a:lnTo>
                      <a:lnTo>
                        <a:pt x="57" y="425"/>
                      </a:lnTo>
                      <a:lnTo>
                        <a:pt x="86" y="481"/>
                      </a:lnTo>
                      <a:lnTo>
                        <a:pt x="86" y="510"/>
                      </a:lnTo>
                      <a:lnTo>
                        <a:pt x="142" y="567"/>
                      </a:lnTo>
                      <a:lnTo>
                        <a:pt x="227" y="623"/>
                      </a:lnTo>
                      <a:lnTo>
                        <a:pt x="227" y="538"/>
                      </a:lnTo>
                      <a:lnTo>
                        <a:pt x="256" y="510"/>
                      </a:lnTo>
                      <a:lnTo>
                        <a:pt x="227" y="481"/>
                      </a:lnTo>
                      <a:lnTo>
                        <a:pt x="227" y="425"/>
                      </a:lnTo>
                      <a:lnTo>
                        <a:pt x="199" y="396"/>
                      </a:lnTo>
                      <a:lnTo>
                        <a:pt x="199" y="340"/>
                      </a:lnTo>
                      <a:lnTo>
                        <a:pt x="171" y="283"/>
                      </a:lnTo>
                      <a:lnTo>
                        <a:pt x="199" y="141"/>
                      </a:lnTo>
                      <a:lnTo>
                        <a:pt x="199" y="8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4" name="Freeform 157"/>
                <p:cNvSpPr>
                  <a:spLocks/>
                </p:cNvSpPr>
                <p:nvPr/>
              </p:nvSpPr>
              <p:spPr bwMode="auto">
                <a:xfrm>
                  <a:off x="4465638" y="1470025"/>
                  <a:ext cx="539750" cy="495300"/>
                </a:xfrm>
                <a:custGeom>
                  <a:avLst/>
                  <a:gdLst>
                    <a:gd name="T0" fmla="*/ 495300 w 340"/>
                    <a:gd name="T1" fmla="*/ 404813 h 312"/>
                    <a:gd name="T2" fmla="*/ 404813 w 340"/>
                    <a:gd name="T3" fmla="*/ 495300 h 312"/>
                    <a:gd name="T4" fmla="*/ 314325 w 340"/>
                    <a:gd name="T5" fmla="*/ 450850 h 312"/>
                    <a:gd name="T6" fmla="*/ 314325 w 340"/>
                    <a:gd name="T7" fmla="*/ 315913 h 312"/>
                    <a:gd name="T8" fmla="*/ 269875 w 340"/>
                    <a:gd name="T9" fmla="*/ 360363 h 312"/>
                    <a:gd name="T10" fmla="*/ 90488 w 340"/>
                    <a:gd name="T11" fmla="*/ 404813 h 312"/>
                    <a:gd name="T12" fmla="*/ 0 w 340"/>
                    <a:gd name="T13" fmla="*/ 90488 h 312"/>
                    <a:gd name="T14" fmla="*/ 269875 w 340"/>
                    <a:gd name="T15" fmla="*/ 0 h 312"/>
                    <a:gd name="T16" fmla="*/ 314325 w 340"/>
                    <a:gd name="T17" fmla="*/ 134938 h 312"/>
                    <a:gd name="T18" fmla="*/ 539750 w 340"/>
                    <a:gd name="T19" fmla="*/ 180975 h 312"/>
                    <a:gd name="T20" fmla="*/ 449263 w 340"/>
                    <a:gd name="T21" fmla="*/ 225425 h 312"/>
                    <a:gd name="T22" fmla="*/ 495300 w 340"/>
                    <a:gd name="T23" fmla="*/ 269875 h 312"/>
                    <a:gd name="T24" fmla="*/ 495300 w 340"/>
                    <a:gd name="T25" fmla="*/ 404813 h 3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12">
                      <a:moveTo>
                        <a:pt x="312" y="255"/>
                      </a:moveTo>
                      <a:lnTo>
                        <a:pt x="255" y="312"/>
                      </a:lnTo>
                      <a:lnTo>
                        <a:pt x="198" y="284"/>
                      </a:lnTo>
                      <a:lnTo>
                        <a:pt x="198" y="199"/>
                      </a:lnTo>
                      <a:lnTo>
                        <a:pt x="170" y="227"/>
                      </a:lnTo>
                      <a:lnTo>
                        <a:pt x="57" y="255"/>
                      </a:lnTo>
                      <a:lnTo>
                        <a:pt x="0" y="57"/>
                      </a:lnTo>
                      <a:lnTo>
                        <a:pt x="170" y="0"/>
                      </a:lnTo>
                      <a:lnTo>
                        <a:pt x="198" y="85"/>
                      </a:lnTo>
                      <a:lnTo>
                        <a:pt x="340" y="114"/>
                      </a:lnTo>
                      <a:lnTo>
                        <a:pt x="283" y="142"/>
                      </a:lnTo>
                      <a:lnTo>
                        <a:pt x="312" y="170"/>
                      </a:lnTo>
                      <a:lnTo>
                        <a:pt x="312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5" name="Freeform 158"/>
                <p:cNvSpPr>
                  <a:spLocks/>
                </p:cNvSpPr>
                <p:nvPr/>
              </p:nvSpPr>
              <p:spPr bwMode="auto">
                <a:xfrm>
                  <a:off x="5230813" y="1020763"/>
                  <a:ext cx="495300" cy="493712"/>
                </a:xfrm>
                <a:custGeom>
                  <a:avLst/>
                  <a:gdLst>
                    <a:gd name="T0" fmla="*/ 0 w 312"/>
                    <a:gd name="T1" fmla="*/ 269875 h 311"/>
                    <a:gd name="T2" fmla="*/ 44450 w 312"/>
                    <a:gd name="T3" fmla="*/ 134937 h 311"/>
                    <a:gd name="T4" fmla="*/ 0 w 312"/>
                    <a:gd name="T5" fmla="*/ 88900 h 311"/>
                    <a:gd name="T6" fmla="*/ 44450 w 312"/>
                    <a:gd name="T7" fmla="*/ 0 h 311"/>
                    <a:gd name="T8" fmla="*/ 225425 w 312"/>
                    <a:gd name="T9" fmla="*/ 0 h 311"/>
                    <a:gd name="T10" fmla="*/ 449263 w 312"/>
                    <a:gd name="T11" fmla="*/ 223837 h 311"/>
                    <a:gd name="T12" fmla="*/ 495300 w 312"/>
                    <a:gd name="T13" fmla="*/ 358775 h 311"/>
                    <a:gd name="T14" fmla="*/ 449263 w 312"/>
                    <a:gd name="T15" fmla="*/ 449262 h 311"/>
                    <a:gd name="T16" fmla="*/ 404813 w 312"/>
                    <a:gd name="T17" fmla="*/ 404812 h 311"/>
                    <a:gd name="T18" fmla="*/ 360363 w 312"/>
                    <a:gd name="T19" fmla="*/ 493712 h 311"/>
                    <a:gd name="T20" fmla="*/ 360363 w 312"/>
                    <a:gd name="T21" fmla="*/ 404812 h 311"/>
                    <a:gd name="T22" fmla="*/ 179388 w 312"/>
                    <a:gd name="T23" fmla="*/ 358775 h 311"/>
                    <a:gd name="T24" fmla="*/ 90488 w 312"/>
                    <a:gd name="T25" fmla="*/ 449262 h 311"/>
                    <a:gd name="T26" fmla="*/ 0 w 312"/>
                    <a:gd name="T27" fmla="*/ 449262 h 311"/>
                    <a:gd name="T28" fmla="*/ 0 w 312"/>
                    <a:gd name="T29" fmla="*/ 269875 h 31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12" h="311">
                      <a:moveTo>
                        <a:pt x="0" y="170"/>
                      </a:moveTo>
                      <a:lnTo>
                        <a:pt x="28" y="85"/>
                      </a:lnTo>
                      <a:lnTo>
                        <a:pt x="0" y="56"/>
                      </a:lnTo>
                      <a:lnTo>
                        <a:pt x="28" y="0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312" y="226"/>
                      </a:lnTo>
                      <a:lnTo>
                        <a:pt x="283" y="283"/>
                      </a:lnTo>
                      <a:lnTo>
                        <a:pt x="255" y="255"/>
                      </a:lnTo>
                      <a:lnTo>
                        <a:pt x="227" y="311"/>
                      </a:lnTo>
                      <a:lnTo>
                        <a:pt x="227" y="255"/>
                      </a:lnTo>
                      <a:lnTo>
                        <a:pt x="113" y="226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6" name="Freeform 159"/>
                <p:cNvSpPr>
                  <a:spLocks/>
                </p:cNvSpPr>
                <p:nvPr/>
              </p:nvSpPr>
              <p:spPr bwMode="auto">
                <a:xfrm>
                  <a:off x="4914900" y="569913"/>
                  <a:ext cx="541338" cy="720725"/>
                </a:xfrm>
                <a:custGeom>
                  <a:avLst/>
                  <a:gdLst>
                    <a:gd name="T0" fmla="*/ 541338 w 341"/>
                    <a:gd name="T1" fmla="*/ 450850 h 454"/>
                    <a:gd name="T2" fmla="*/ 360363 w 341"/>
                    <a:gd name="T3" fmla="*/ 450850 h 454"/>
                    <a:gd name="T4" fmla="*/ 315913 w 341"/>
                    <a:gd name="T5" fmla="*/ 539750 h 454"/>
                    <a:gd name="T6" fmla="*/ 360363 w 341"/>
                    <a:gd name="T7" fmla="*/ 585788 h 454"/>
                    <a:gd name="T8" fmla="*/ 315913 w 341"/>
                    <a:gd name="T9" fmla="*/ 720725 h 454"/>
                    <a:gd name="T10" fmla="*/ 180975 w 341"/>
                    <a:gd name="T11" fmla="*/ 630238 h 454"/>
                    <a:gd name="T12" fmla="*/ 136525 w 341"/>
                    <a:gd name="T13" fmla="*/ 674688 h 454"/>
                    <a:gd name="T14" fmla="*/ 90488 w 341"/>
                    <a:gd name="T15" fmla="*/ 630238 h 454"/>
                    <a:gd name="T16" fmla="*/ 0 w 341"/>
                    <a:gd name="T17" fmla="*/ 585788 h 454"/>
                    <a:gd name="T18" fmla="*/ 90488 w 341"/>
                    <a:gd name="T19" fmla="*/ 539750 h 454"/>
                    <a:gd name="T20" fmla="*/ 90488 w 341"/>
                    <a:gd name="T21" fmla="*/ 450850 h 454"/>
                    <a:gd name="T22" fmla="*/ 46038 w 341"/>
                    <a:gd name="T23" fmla="*/ 404813 h 454"/>
                    <a:gd name="T24" fmla="*/ 90488 w 341"/>
                    <a:gd name="T25" fmla="*/ 315913 h 454"/>
                    <a:gd name="T26" fmla="*/ 46038 w 341"/>
                    <a:gd name="T27" fmla="*/ 180975 h 454"/>
                    <a:gd name="T28" fmla="*/ 0 w 341"/>
                    <a:gd name="T29" fmla="*/ 180975 h 454"/>
                    <a:gd name="T30" fmla="*/ 0 w 341"/>
                    <a:gd name="T31" fmla="*/ 44450 h 454"/>
                    <a:gd name="T32" fmla="*/ 90488 w 341"/>
                    <a:gd name="T33" fmla="*/ 44450 h 454"/>
                    <a:gd name="T34" fmla="*/ 136525 w 341"/>
                    <a:gd name="T35" fmla="*/ 0 h 454"/>
                    <a:gd name="T36" fmla="*/ 541338 w 341"/>
                    <a:gd name="T37" fmla="*/ 450850 h 4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1" h="454">
                      <a:moveTo>
                        <a:pt x="341" y="284"/>
                      </a:moveTo>
                      <a:lnTo>
                        <a:pt x="227" y="284"/>
                      </a:lnTo>
                      <a:lnTo>
                        <a:pt x="199" y="340"/>
                      </a:lnTo>
                      <a:lnTo>
                        <a:pt x="227" y="369"/>
                      </a:lnTo>
                      <a:lnTo>
                        <a:pt x="199" y="454"/>
                      </a:lnTo>
                      <a:lnTo>
                        <a:pt x="114" y="397"/>
                      </a:lnTo>
                      <a:lnTo>
                        <a:pt x="86" y="425"/>
                      </a:lnTo>
                      <a:lnTo>
                        <a:pt x="57" y="397"/>
                      </a:lnTo>
                      <a:lnTo>
                        <a:pt x="0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9" y="255"/>
                      </a:lnTo>
                      <a:lnTo>
                        <a:pt x="57" y="199"/>
                      </a:lnTo>
                      <a:lnTo>
                        <a:pt x="29" y="114"/>
                      </a:lnTo>
                      <a:lnTo>
                        <a:pt x="0" y="114"/>
                      </a:lnTo>
                      <a:lnTo>
                        <a:pt x="0" y="28"/>
                      </a:lnTo>
                      <a:lnTo>
                        <a:pt x="57" y="28"/>
                      </a:lnTo>
                      <a:lnTo>
                        <a:pt x="86" y="0"/>
                      </a:lnTo>
                      <a:lnTo>
                        <a:pt x="341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7" name="Freeform 160"/>
                <p:cNvSpPr>
                  <a:spLocks/>
                </p:cNvSpPr>
                <p:nvPr/>
              </p:nvSpPr>
              <p:spPr bwMode="auto">
                <a:xfrm>
                  <a:off x="4240213" y="795338"/>
                  <a:ext cx="765175" cy="584200"/>
                </a:xfrm>
                <a:custGeom>
                  <a:avLst/>
                  <a:gdLst>
                    <a:gd name="T0" fmla="*/ 765175 w 482"/>
                    <a:gd name="T1" fmla="*/ 90488 h 368"/>
                    <a:gd name="T2" fmla="*/ 585788 w 482"/>
                    <a:gd name="T3" fmla="*/ 134938 h 368"/>
                    <a:gd name="T4" fmla="*/ 585788 w 482"/>
                    <a:gd name="T5" fmla="*/ 225425 h 368"/>
                    <a:gd name="T6" fmla="*/ 495300 w 482"/>
                    <a:gd name="T7" fmla="*/ 179388 h 368"/>
                    <a:gd name="T8" fmla="*/ 450850 w 482"/>
                    <a:gd name="T9" fmla="*/ 134938 h 368"/>
                    <a:gd name="T10" fmla="*/ 404813 w 482"/>
                    <a:gd name="T11" fmla="*/ 179388 h 368"/>
                    <a:gd name="T12" fmla="*/ 360363 w 482"/>
                    <a:gd name="T13" fmla="*/ 0 h 368"/>
                    <a:gd name="T14" fmla="*/ 315913 w 482"/>
                    <a:gd name="T15" fmla="*/ 0 h 368"/>
                    <a:gd name="T16" fmla="*/ 315913 w 482"/>
                    <a:gd name="T17" fmla="*/ 90488 h 368"/>
                    <a:gd name="T18" fmla="*/ 269875 w 482"/>
                    <a:gd name="T19" fmla="*/ 90488 h 368"/>
                    <a:gd name="T20" fmla="*/ 134938 w 482"/>
                    <a:gd name="T21" fmla="*/ 179388 h 368"/>
                    <a:gd name="T22" fmla="*/ 134938 w 482"/>
                    <a:gd name="T23" fmla="*/ 225425 h 368"/>
                    <a:gd name="T24" fmla="*/ 0 w 482"/>
                    <a:gd name="T25" fmla="*/ 225425 h 368"/>
                    <a:gd name="T26" fmla="*/ 134938 w 482"/>
                    <a:gd name="T27" fmla="*/ 584200 h 368"/>
                    <a:gd name="T28" fmla="*/ 315913 w 482"/>
                    <a:gd name="T29" fmla="*/ 449263 h 368"/>
                    <a:gd name="T30" fmla="*/ 450850 w 482"/>
                    <a:gd name="T31" fmla="*/ 539750 h 368"/>
                    <a:gd name="T32" fmla="*/ 495300 w 482"/>
                    <a:gd name="T33" fmla="*/ 449263 h 368"/>
                    <a:gd name="T34" fmla="*/ 674688 w 482"/>
                    <a:gd name="T35" fmla="*/ 449263 h 368"/>
                    <a:gd name="T36" fmla="*/ 765175 w 482"/>
                    <a:gd name="T37" fmla="*/ 404813 h 368"/>
                    <a:gd name="T38" fmla="*/ 674688 w 482"/>
                    <a:gd name="T39" fmla="*/ 360363 h 368"/>
                    <a:gd name="T40" fmla="*/ 765175 w 482"/>
                    <a:gd name="T41" fmla="*/ 314325 h 368"/>
                    <a:gd name="T42" fmla="*/ 765175 w 482"/>
                    <a:gd name="T43" fmla="*/ 225425 h 368"/>
                    <a:gd name="T44" fmla="*/ 720725 w 482"/>
                    <a:gd name="T45" fmla="*/ 179388 h 368"/>
                    <a:gd name="T46" fmla="*/ 765175 w 482"/>
                    <a:gd name="T47" fmla="*/ 90488 h 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482" h="368">
                      <a:moveTo>
                        <a:pt x="482" y="57"/>
                      </a:moveTo>
                      <a:lnTo>
                        <a:pt x="369" y="85"/>
                      </a:lnTo>
                      <a:lnTo>
                        <a:pt x="369" y="142"/>
                      </a:lnTo>
                      <a:lnTo>
                        <a:pt x="312" y="113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227" y="0"/>
                      </a:lnTo>
                      <a:lnTo>
                        <a:pt x="199" y="0"/>
                      </a:lnTo>
                      <a:lnTo>
                        <a:pt x="199" y="57"/>
                      </a:lnTo>
                      <a:lnTo>
                        <a:pt x="170" y="57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0" y="142"/>
                      </a:lnTo>
                      <a:lnTo>
                        <a:pt x="85" y="368"/>
                      </a:lnTo>
                      <a:lnTo>
                        <a:pt x="199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425" y="283"/>
                      </a:lnTo>
                      <a:lnTo>
                        <a:pt x="482" y="255"/>
                      </a:lnTo>
                      <a:lnTo>
                        <a:pt x="425" y="227"/>
                      </a:lnTo>
                      <a:lnTo>
                        <a:pt x="482" y="198"/>
                      </a:lnTo>
                      <a:lnTo>
                        <a:pt x="482" y="142"/>
                      </a:lnTo>
                      <a:lnTo>
                        <a:pt x="454" y="113"/>
                      </a:lnTo>
                      <a:lnTo>
                        <a:pt x="482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8" name="Freeform 161"/>
                <p:cNvSpPr>
                  <a:spLocks/>
                </p:cNvSpPr>
                <p:nvPr/>
              </p:nvSpPr>
              <p:spPr bwMode="auto">
                <a:xfrm>
                  <a:off x="4238625" y="254000"/>
                  <a:ext cx="809625" cy="766763"/>
                </a:xfrm>
                <a:custGeom>
                  <a:avLst/>
                  <a:gdLst>
                    <a:gd name="T0" fmla="*/ 0 w 511"/>
                    <a:gd name="T1" fmla="*/ 766763 h 482"/>
                    <a:gd name="T2" fmla="*/ 134673 w 511"/>
                    <a:gd name="T3" fmla="*/ 766763 h 482"/>
                    <a:gd name="T4" fmla="*/ 134673 w 511"/>
                    <a:gd name="T5" fmla="*/ 720630 h 482"/>
                    <a:gd name="T6" fmla="*/ 269347 w 511"/>
                    <a:gd name="T7" fmla="*/ 631545 h 482"/>
                    <a:gd name="T8" fmla="*/ 315294 w 511"/>
                    <a:gd name="T9" fmla="*/ 631545 h 482"/>
                    <a:gd name="T10" fmla="*/ 315294 w 511"/>
                    <a:gd name="T11" fmla="*/ 540870 h 482"/>
                    <a:gd name="T12" fmla="*/ 359657 w 511"/>
                    <a:gd name="T13" fmla="*/ 540870 h 482"/>
                    <a:gd name="T14" fmla="*/ 404020 w 511"/>
                    <a:gd name="T15" fmla="*/ 720630 h 482"/>
                    <a:gd name="T16" fmla="*/ 449968 w 511"/>
                    <a:gd name="T17" fmla="*/ 676088 h 482"/>
                    <a:gd name="T18" fmla="*/ 494331 w 511"/>
                    <a:gd name="T19" fmla="*/ 720630 h 482"/>
                    <a:gd name="T20" fmla="*/ 584641 w 511"/>
                    <a:gd name="T21" fmla="*/ 766763 h 482"/>
                    <a:gd name="T22" fmla="*/ 584641 w 511"/>
                    <a:gd name="T23" fmla="*/ 676088 h 482"/>
                    <a:gd name="T24" fmla="*/ 763678 w 511"/>
                    <a:gd name="T25" fmla="*/ 631545 h 482"/>
                    <a:gd name="T26" fmla="*/ 719315 w 511"/>
                    <a:gd name="T27" fmla="*/ 496328 h 482"/>
                    <a:gd name="T28" fmla="*/ 673367 w 511"/>
                    <a:gd name="T29" fmla="*/ 496328 h 482"/>
                    <a:gd name="T30" fmla="*/ 673367 w 511"/>
                    <a:gd name="T31" fmla="*/ 359520 h 482"/>
                    <a:gd name="T32" fmla="*/ 763678 w 511"/>
                    <a:gd name="T33" fmla="*/ 359520 h 482"/>
                    <a:gd name="T34" fmla="*/ 809625 w 511"/>
                    <a:gd name="T35" fmla="*/ 314977 h 482"/>
                    <a:gd name="T36" fmla="*/ 673367 w 511"/>
                    <a:gd name="T37" fmla="*/ 179760 h 482"/>
                    <a:gd name="T38" fmla="*/ 584641 w 511"/>
                    <a:gd name="T39" fmla="*/ 0 h 482"/>
                    <a:gd name="T40" fmla="*/ 404020 w 511"/>
                    <a:gd name="T41" fmla="*/ 179760 h 482"/>
                    <a:gd name="T42" fmla="*/ 269347 w 511"/>
                    <a:gd name="T43" fmla="*/ 224302 h 482"/>
                    <a:gd name="T44" fmla="*/ 134673 w 511"/>
                    <a:gd name="T45" fmla="*/ 89084 h 482"/>
                    <a:gd name="T46" fmla="*/ 90310 w 511"/>
                    <a:gd name="T47" fmla="*/ 179760 h 482"/>
                    <a:gd name="T48" fmla="*/ 134673 w 511"/>
                    <a:gd name="T49" fmla="*/ 359520 h 482"/>
                    <a:gd name="T50" fmla="*/ 0 w 511"/>
                    <a:gd name="T51" fmla="*/ 766763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82">
                      <a:moveTo>
                        <a:pt x="0" y="482"/>
                      </a:moveTo>
                      <a:lnTo>
                        <a:pt x="85" y="482"/>
                      </a:lnTo>
                      <a:lnTo>
                        <a:pt x="85" y="453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340"/>
                      </a:lnTo>
                      <a:lnTo>
                        <a:pt x="255" y="453"/>
                      </a:lnTo>
                      <a:lnTo>
                        <a:pt x="284" y="425"/>
                      </a:lnTo>
                      <a:lnTo>
                        <a:pt x="312" y="453"/>
                      </a:lnTo>
                      <a:lnTo>
                        <a:pt x="369" y="482"/>
                      </a:lnTo>
                      <a:lnTo>
                        <a:pt x="369" y="425"/>
                      </a:lnTo>
                      <a:lnTo>
                        <a:pt x="482" y="39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11" y="198"/>
                      </a:lnTo>
                      <a:lnTo>
                        <a:pt x="425" y="113"/>
                      </a:lnTo>
                      <a:lnTo>
                        <a:pt x="369" y="0"/>
                      </a:lnTo>
                      <a:lnTo>
                        <a:pt x="255" y="113"/>
                      </a:lnTo>
                      <a:lnTo>
                        <a:pt x="170" y="141"/>
                      </a:lnTo>
                      <a:lnTo>
                        <a:pt x="85" y="56"/>
                      </a:lnTo>
                      <a:lnTo>
                        <a:pt x="57" y="113"/>
                      </a:lnTo>
                      <a:lnTo>
                        <a:pt x="85" y="226"/>
                      </a:lnTo>
                      <a:lnTo>
                        <a:pt x="0" y="48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29" name="Freeform 162"/>
                <p:cNvSpPr>
                  <a:spLocks/>
                </p:cNvSpPr>
                <p:nvPr/>
              </p:nvSpPr>
              <p:spPr bwMode="auto">
                <a:xfrm>
                  <a:off x="4556125" y="1785938"/>
                  <a:ext cx="584200" cy="1035050"/>
                </a:xfrm>
                <a:custGeom>
                  <a:avLst/>
                  <a:gdLst>
                    <a:gd name="T0" fmla="*/ 0 w 368"/>
                    <a:gd name="T1" fmla="*/ 88900 h 652"/>
                    <a:gd name="T2" fmla="*/ 44450 w 368"/>
                    <a:gd name="T3" fmla="*/ 179388 h 652"/>
                    <a:gd name="T4" fmla="*/ 0 w 368"/>
                    <a:gd name="T5" fmla="*/ 404813 h 652"/>
                    <a:gd name="T6" fmla="*/ 134938 w 368"/>
                    <a:gd name="T7" fmla="*/ 493713 h 652"/>
                    <a:gd name="T8" fmla="*/ 314325 w 368"/>
                    <a:gd name="T9" fmla="*/ 539750 h 652"/>
                    <a:gd name="T10" fmla="*/ 314325 w 368"/>
                    <a:gd name="T11" fmla="*/ 674688 h 652"/>
                    <a:gd name="T12" fmla="*/ 269875 w 368"/>
                    <a:gd name="T13" fmla="*/ 719138 h 652"/>
                    <a:gd name="T14" fmla="*/ 314325 w 368"/>
                    <a:gd name="T15" fmla="*/ 854075 h 652"/>
                    <a:gd name="T16" fmla="*/ 404813 w 368"/>
                    <a:gd name="T17" fmla="*/ 900113 h 652"/>
                    <a:gd name="T18" fmla="*/ 404813 w 368"/>
                    <a:gd name="T19" fmla="*/ 989013 h 652"/>
                    <a:gd name="T20" fmla="*/ 449263 w 368"/>
                    <a:gd name="T21" fmla="*/ 1035050 h 652"/>
                    <a:gd name="T22" fmla="*/ 449263 w 368"/>
                    <a:gd name="T23" fmla="*/ 944563 h 652"/>
                    <a:gd name="T24" fmla="*/ 539750 w 368"/>
                    <a:gd name="T25" fmla="*/ 900113 h 652"/>
                    <a:gd name="T26" fmla="*/ 584200 w 368"/>
                    <a:gd name="T27" fmla="*/ 765175 h 652"/>
                    <a:gd name="T28" fmla="*/ 495300 w 368"/>
                    <a:gd name="T29" fmla="*/ 674688 h 652"/>
                    <a:gd name="T30" fmla="*/ 495300 w 368"/>
                    <a:gd name="T31" fmla="*/ 628650 h 652"/>
                    <a:gd name="T32" fmla="*/ 449263 w 368"/>
                    <a:gd name="T33" fmla="*/ 539750 h 652"/>
                    <a:gd name="T34" fmla="*/ 404813 w 368"/>
                    <a:gd name="T35" fmla="*/ 358775 h 652"/>
                    <a:gd name="T36" fmla="*/ 404813 w 368"/>
                    <a:gd name="T37" fmla="*/ 88900 h 652"/>
                    <a:gd name="T38" fmla="*/ 314325 w 368"/>
                    <a:gd name="T39" fmla="*/ 179388 h 652"/>
                    <a:gd name="T40" fmla="*/ 223838 w 368"/>
                    <a:gd name="T41" fmla="*/ 134938 h 652"/>
                    <a:gd name="T42" fmla="*/ 223838 w 368"/>
                    <a:gd name="T43" fmla="*/ 0 h 652"/>
                    <a:gd name="T44" fmla="*/ 179388 w 368"/>
                    <a:gd name="T45" fmla="*/ 44450 h 652"/>
                    <a:gd name="T46" fmla="*/ 0 w 368"/>
                    <a:gd name="T47" fmla="*/ 88900 h 65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68" h="652">
                      <a:moveTo>
                        <a:pt x="0" y="56"/>
                      </a:moveTo>
                      <a:lnTo>
                        <a:pt x="28" y="113"/>
                      </a:lnTo>
                      <a:lnTo>
                        <a:pt x="0" y="255"/>
                      </a:lnTo>
                      <a:lnTo>
                        <a:pt x="85" y="311"/>
                      </a:lnTo>
                      <a:lnTo>
                        <a:pt x="198" y="340"/>
                      </a:lnTo>
                      <a:lnTo>
                        <a:pt x="198" y="425"/>
                      </a:lnTo>
                      <a:lnTo>
                        <a:pt x="170" y="453"/>
                      </a:lnTo>
                      <a:lnTo>
                        <a:pt x="198" y="538"/>
                      </a:lnTo>
                      <a:lnTo>
                        <a:pt x="255" y="567"/>
                      </a:lnTo>
                      <a:lnTo>
                        <a:pt x="255" y="623"/>
                      </a:lnTo>
                      <a:lnTo>
                        <a:pt x="283" y="652"/>
                      </a:lnTo>
                      <a:lnTo>
                        <a:pt x="283" y="595"/>
                      </a:lnTo>
                      <a:lnTo>
                        <a:pt x="340" y="567"/>
                      </a:lnTo>
                      <a:lnTo>
                        <a:pt x="368" y="482"/>
                      </a:lnTo>
                      <a:lnTo>
                        <a:pt x="312" y="425"/>
                      </a:lnTo>
                      <a:lnTo>
                        <a:pt x="312" y="396"/>
                      </a:lnTo>
                      <a:lnTo>
                        <a:pt x="283" y="340"/>
                      </a:lnTo>
                      <a:lnTo>
                        <a:pt x="255" y="226"/>
                      </a:lnTo>
                      <a:lnTo>
                        <a:pt x="255" y="56"/>
                      </a:lnTo>
                      <a:lnTo>
                        <a:pt x="198" y="113"/>
                      </a:lnTo>
                      <a:lnTo>
                        <a:pt x="141" y="85"/>
                      </a:lnTo>
                      <a:lnTo>
                        <a:pt x="141" y="0"/>
                      </a:lnTo>
                      <a:lnTo>
                        <a:pt x="113" y="28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0" name="Freeform 163"/>
                <p:cNvSpPr>
                  <a:spLocks/>
                </p:cNvSpPr>
                <p:nvPr/>
              </p:nvSpPr>
              <p:spPr bwMode="auto">
                <a:xfrm>
                  <a:off x="4510088" y="2190750"/>
                  <a:ext cx="360362" cy="584200"/>
                </a:xfrm>
                <a:custGeom>
                  <a:avLst/>
                  <a:gdLst>
                    <a:gd name="T0" fmla="*/ 46037 w 227"/>
                    <a:gd name="T1" fmla="*/ 0 h 368"/>
                    <a:gd name="T2" fmla="*/ 46037 w 227"/>
                    <a:gd name="T3" fmla="*/ 269875 h 368"/>
                    <a:gd name="T4" fmla="*/ 0 w 227"/>
                    <a:gd name="T5" fmla="*/ 449263 h 368"/>
                    <a:gd name="T6" fmla="*/ 90487 w 227"/>
                    <a:gd name="T7" fmla="*/ 539750 h 368"/>
                    <a:gd name="T8" fmla="*/ 225425 w 227"/>
                    <a:gd name="T9" fmla="*/ 584200 h 368"/>
                    <a:gd name="T10" fmla="*/ 225425 w 227"/>
                    <a:gd name="T11" fmla="*/ 495300 h 368"/>
                    <a:gd name="T12" fmla="*/ 315912 w 227"/>
                    <a:gd name="T13" fmla="*/ 495300 h 368"/>
                    <a:gd name="T14" fmla="*/ 360362 w 227"/>
                    <a:gd name="T15" fmla="*/ 449263 h 368"/>
                    <a:gd name="T16" fmla="*/ 315912 w 227"/>
                    <a:gd name="T17" fmla="*/ 314325 h 368"/>
                    <a:gd name="T18" fmla="*/ 360362 w 227"/>
                    <a:gd name="T19" fmla="*/ 269875 h 368"/>
                    <a:gd name="T20" fmla="*/ 360362 w 227"/>
                    <a:gd name="T21" fmla="*/ 134938 h 368"/>
                    <a:gd name="T22" fmla="*/ 180975 w 227"/>
                    <a:gd name="T23" fmla="*/ 88900 h 368"/>
                    <a:gd name="T24" fmla="*/ 46037 w 227"/>
                    <a:gd name="T25" fmla="*/ 0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68">
                      <a:moveTo>
                        <a:pt x="29" y="0"/>
                      </a:moveTo>
                      <a:lnTo>
                        <a:pt x="29" y="170"/>
                      </a:lnTo>
                      <a:lnTo>
                        <a:pt x="0" y="283"/>
                      </a:lnTo>
                      <a:lnTo>
                        <a:pt x="57" y="340"/>
                      </a:lnTo>
                      <a:lnTo>
                        <a:pt x="142" y="368"/>
                      </a:lnTo>
                      <a:lnTo>
                        <a:pt x="142" y="312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199" y="198"/>
                      </a:lnTo>
                      <a:lnTo>
                        <a:pt x="227" y="170"/>
                      </a:lnTo>
                      <a:lnTo>
                        <a:pt x="227" y="85"/>
                      </a:lnTo>
                      <a:lnTo>
                        <a:pt x="114" y="5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1" name="Freeform 164"/>
                <p:cNvSpPr>
                  <a:spLocks/>
                </p:cNvSpPr>
                <p:nvPr/>
              </p:nvSpPr>
              <p:spPr bwMode="auto">
                <a:xfrm>
                  <a:off x="4421188" y="2640013"/>
                  <a:ext cx="630237" cy="539750"/>
                </a:xfrm>
                <a:custGeom>
                  <a:avLst/>
                  <a:gdLst>
                    <a:gd name="T0" fmla="*/ 88900 w 397"/>
                    <a:gd name="T1" fmla="*/ 0 h 340"/>
                    <a:gd name="T2" fmla="*/ 0 w 397"/>
                    <a:gd name="T3" fmla="*/ 180975 h 340"/>
                    <a:gd name="T4" fmla="*/ 179387 w 397"/>
                    <a:gd name="T5" fmla="*/ 360363 h 340"/>
                    <a:gd name="T6" fmla="*/ 404812 w 397"/>
                    <a:gd name="T7" fmla="*/ 450850 h 340"/>
                    <a:gd name="T8" fmla="*/ 449262 w 397"/>
                    <a:gd name="T9" fmla="*/ 539750 h 340"/>
                    <a:gd name="T10" fmla="*/ 584200 w 397"/>
                    <a:gd name="T11" fmla="*/ 539750 h 340"/>
                    <a:gd name="T12" fmla="*/ 630237 w 397"/>
                    <a:gd name="T13" fmla="*/ 495300 h 340"/>
                    <a:gd name="T14" fmla="*/ 584200 w 397"/>
                    <a:gd name="T15" fmla="*/ 404813 h 340"/>
                    <a:gd name="T16" fmla="*/ 630237 w 397"/>
                    <a:gd name="T17" fmla="*/ 360363 h 340"/>
                    <a:gd name="T18" fmla="*/ 630237 w 397"/>
                    <a:gd name="T19" fmla="*/ 269875 h 340"/>
                    <a:gd name="T20" fmla="*/ 584200 w 397"/>
                    <a:gd name="T21" fmla="*/ 180975 h 340"/>
                    <a:gd name="T22" fmla="*/ 539750 w 397"/>
                    <a:gd name="T23" fmla="*/ 134938 h 340"/>
                    <a:gd name="T24" fmla="*/ 539750 w 397"/>
                    <a:gd name="T25" fmla="*/ 46038 h 340"/>
                    <a:gd name="T26" fmla="*/ 449262 w 397"/>
                    <a:gd name="T27" fmla="*/ 0 h 340"/>
                    <a:gd name="T28" fmla="*/ 404812 w 397"/>
                    <a:gd name="T29" fmla="*/ 46038 h 340"/>
                    <a:gd name="T30" fmla="*/ 314325 w 397"/>
                    <a:gd name="T31" fmla="*/ 46038 h 340"/>
                    <a:gd name="T32" fmla="*/ 314325 w 397"/>
                    <a:gd name="T33" fmla="*/ 134938 h 340"/>
                    <a:gd name="T34" fmla="*/ 179387 w 397"/>
                    <a:gd name="T35" fmla="*/ 90488 h 340"/>
                    <a:gd name="T36" fmla="*/ 88900 w 397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56" y="0"/>
                      </a:moveTo>
                      <a:lnTo>
                        <a:pt x="0" y="114"/>
                      </a:lnTo>
                      <a:lnTo>
                        <a:pt x="113" y="227"/>
                      </a:lnTo>
                      <a:lnTo>
                        <a:pt x="255" y="284"/>
                      </a:lnTo>
                      <a:lnTo>
                        <a:pt x="283" y="340"/>
                      </a:lnTo>
                      <a:lnTo>
                        <a:pt x="368" y="340"/>
                      </a:lnTo>
                      <a:lnTo>
                        <a:pt x="397" y="312"/>
                      </a:lnTo>
                      <a:lnTo>
                        <a:pt x="368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4"/>
                      </a:lnTo>
                      <a:lnTo>
                        <a:pt x="340" y="85"/>
                      </a:lnTo>
                      <a:lnTo>
                        <a:pt x="340" y="29"/>
                      </a:lnTo>
                      <a:lnTo>
                        <a:pt x="283" y="0"/>
                      </a:lnTo>
                      <a:lnTo>
                        <a:pt x="255" y="29"/>
                      </a:lnTo>
                      <a:lnTo>
                        <a:pt x="198" y="29"/>
                      </a:lnTo>
                      <a:lnTo>
                        <a:pt x="198" y="85"/>
                      </a:lnTo>
                      <a:lnTo>
                        <a:pt x="113" y="57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2" name="Freeform 165"/>
                <p:cNvSpPr>
                  <a:spLocks/>
                </p:cNvSpPr>
                <p:nvPr/>
              </p:nvSpPr>
              <p:spPr bwMode="auto">
                <a:xfrm>
                  <a:off x="7210425" y="3090863"/>
                  <a:ext cx="539750" cy="584200"/>
                </a:xfrm>
                <a:custGeom>
                  <a:avLst/>
                  <a:gdLst>
                    <a:gd name="T0" fmla="*/ 539750 w 340"/>
                    <a:gd name="T1" fmla="*/ 223838 h 368"/>
                    <a:gd name="T2" fmla="*/ 495300 w 340"/>
                    <a:gd name="T3" fmla="*/ 495300 h 368"/>
                    <a:gd name="T4" fmla="*/ 360363 w 340"/>
                    <a:gd name="T5" fmla="*/ 584200 h 368"/>
                    <a:gd name="T6" fmla="*/ 269875 w 340"/>
                    <a:gd name="T7" fmla="*/ 584200 h 368"/>
                    <a:gd name="T8" fmla="*/ 225425 w 340"/>
                    <a:gd name="T9" fmla="*/ 584200 h 368"/>
                    <a:gd name="T10" fmla="*/ 225425 w 340"/>
                    <a:gd name="T11" fmla="*/ 360363 h 368"/>
                    <a:gd name="T12" fmla="*/ 0 w 340"/>
                    <a:gd name="T13" fmla="*/ 404813 h 368"/>
                    <a:gd name="T14" fmla="*/ 0 w 340"/>
                    <a:gd name="T15" fmla="*/ 314325 h 368"/>
                    <a:gd name="T16" fmla="*/ 0 w 340"/>
                    <a:gd name="T17" fmla="*/ 179388 h 368"/>
                    <a:gd name="T18" fmla="*/ 90488 w 340"/>
                    <a:gd name="T19" fmla="*/ 88900 h 368"/>
                    <a:gd name="T20" fmla="*/ 90488 w 340"/>
                    <a:gd name="T21" fmla="*/ 44450 h 368"/>
                    <a:gd name="T22" fmla="*/ 134938 w 340"/>
                    <a:gd name="T23" fmla="*/ 0 h 368"/>
                    <a:gd name="T24" fmla="*/ 539750 w 340"/>
                    <a:gd name="T25" fmla="*/ 223838 h 36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368">
                      <a:moveTo>
                        <a:pt x="340" y="141"/>
                      </a:moveTo>
                      <a:lnTo>
                        <a:pt x="312" y="312"/>
                      </a:lnTo>
                      <a:lnTo>
                        <a:pt x="227" y="368"/>
                      </a:lnTo>
                      <a:lnTo>
                        <a:pt x="170" y="368"/>
                      </a:lnTo>
                      <a:lnTo>
                        <a:pt x="142" y="368"/>
                      </a:lnTo>
                      <a:lnTo>
                        <a:pt x="142" y="227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0" y="113"/>
                      </a:lnTo>
                      <a:lnTo>
                        <a:pt x="57" y="56"/>
                      </a:lnTo>
                      <a:lnTo>
                        <a:pt x="57" y="28"/>
                      </a:lnTo>
                      <a:lnTo>
                        <a:pt x="85" y="0"/>
                      </a:lnTo>
                      <a:lnTo>
                        <a:pt x="340" y="1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3" name="Freeform 166"/>
                <p:cNvSpPr>
                  <a:spLocks/>
                </p:cNvSpPr>
                <p:nvPr/>
              </p:nvSpPr>
              <p:spPr bwMode="auto">
                <a:xfrm>
                  <a:off x="6670675" y="2820988"/>
                  <a:ext cx="674688" cy="854075"/>
                </a:xfrm>
                <a:custGeom>
                  <a:avLst/>
                  <a:gdLst>
                    <a:gd name="T0" fmla="*/ 674688 w 425"/>
                    <a:gd name="T1" fmla="*/ 269875 h 538"/>
                    <a:gd name="T2" fmla="*/ 630238 w 425"/>
                    <a:gd name="T3" fmla="*/ 314325 h 538"/>
                    <a:gd name="T4" fmla="*/ 630238 w 425"/>
                    <a:gd name="T5" fmla="*/ 358775 h 538"/>
                    <a:gd name="T6" fmla="*/ 539750 w 425"/>
                    <a:gd name="T7" fmla="*/ 449263 h 538"/>
                    <a:gd name="T8" fmla="*/ 539750 w 425"/>
                    <a:gd name="T9" fmla="*/ 584200 h 538"/>
                    <a:gd name="T10" fmla="*/ 450850 w 425"/>
                    <a:gd name="T11" fmla="*/ 584200 h 538"/>
                    <a:gd name="T12" fmla="*/ 315913 w 425"/>
                    <a:gd name="T13" fmla="*/ 765175 h 538"/>
                    <a:gd name="T14" fmla="*/ 134938 w 425"/>
                    <a:gd name="T15" fmla="*/ 809625 h 538"/>
                    <a:gd name="T16" fmla="*/ 90488 w 425"/>
                    <a:gd name="T17" fmla="*/ 854075 h 538"/>
                    <a:gd name="T18" fmla="*/ 44450 w 425"/>
                    <a:gd name="T19" fmla="*/ 809625 h 538"/>
                    <a:gd name="T20" fmla="*/ 44450 w 425"/>
                    <a:gd name="T21" fmla="*/ 674688 h 538"/>
                    <a:gd name="T22" fmla="*/ 90488 w 425"/>
                    <a:gd name="T23" fmla="*/ 630238 h 538"/>
                    <a:gd name="T24" fmla="*/ 90488 w 425"/>
                    <a:gd name="T25" fmla="*/ 493713 h 538"/>
                    <a:gd name="T26" fmla="*/ 179388 w 425"/>
                    <a:gd name="T27" fmla="*/ 404813 h 538"/>
                    <a:gd name="T28" fmla="*/ 179388 w 425"/>
                    <a:gd name="T29" fmla="*/ 358775 h 538"/>
                    <a:gd name="T30" fmla="*/ 90488 w 425"/>
                    <a:gd name="T31" fmla="*/ 314325 h 538"/>
                    <a:gd name="T32" fmla="*/ 0 w 425"/>
                    <a:gd name="T33" fmla="*/ 223838 h 538"/>
                    <a:gd name="T34" fmla="*/ 44450 w 425"/>
                    <a:gd name="T35" fmla="*/ 134938 h 538"/>
                    <a:gd name="T36" fmla="*/ 225425 w 425"/>
                    <a:gd name="T37" fmla="*/ 88900 h 538"/>
                    <a:gd name="T38" fmla="*/ 269875 w 425"/>
                    <a:gd name="T39" fmla="*/ 0 h 538"/>
                    <a:gd name="T40" fmla="*/ 674688 w 425"/>
                    <a:gd name="T41" fmla="*/ 269875 h 5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25" h="538">
                      <a:moveTo>
                        <a:pt x="425" y="170"/>
                      </a:moveTo>
                      <a:lnTo>
                        <a:pt x="397" y="198"/>
                      </a:lnTo>
                      <a:lnTo>
                        <a:pt x="397" y="226"/>
                      </a:lnTo>
                      <a:lnTo>
                        <a:pt x="340" y="283"/>
                      </a:lnTo>
                      <a:lnTo>
                        <a:pt x="340" y="368"/>
                      </a:lnTo>
                      <a:lnTo>
                        <a:pt x="284" y="368"/>
                      </a:lnTo>
                      <a:lnTo>
                        <a:pt x="199" y="482"/>
                      </a:lnTo>
                      <a:lnTo>
                        <a:pt x="85" y="510"/>
                      </a:lnTo>
                      <a:lnTo>
                        <a:pt x="57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57" y="397"/>
                      </a:lnTo>
                      <a:lnTo>
                        <a:pt x="57" y="311"/>
                      </a:lnTo>
                      <a:lnTo>
                        <a:pt x="113" y="255"/>
                      </a:lnTo>
                      <a:lnTo>
                        <a:pt x="113" y="226"/>
                      </a:lnTo>
                      <a:lnTo>
                        <a:pt x="57" y="198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425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4" name="Freeform 167"/>
                <p:cNvSpPr>
                  <a:spLocks/>
                </p:cNvSpPr>
                <p:nvPr/>
              </p:nvSpPr>
              <p:spPr bwMode="auto">
                <a:xfrm>
                  <a:off x="6265863" y="3044825"/>
                  <a:ext cx="584200" cy="765175"/>
                </a:xfrm>
                <a:custGeom>
                  <a:avLst/>
                  <a:gdLst>
                    <a:gd name="T0" fmla="*/ 0 w 368"/>
                    <a:gd name="T1" fmla="*/ 269875 h 482"/>
                    <a:gd name="T2" fmla="*/ 44450 w 368"/>
                    <a:gd name="T3" fmla="*/ 360363 h 482"/>
                    <a:gd name="T4" fmla="*/ 0 w 368"/>
                    <a:gd name="T5" fmla="*/ 450850 h 482"/>
                    <a:gd name="T6" fmla="*/ 90488 w 368"/>
                    <a:gd name="T7" fmla="*/ 495300 h 482"/>
                    <a:gd name="T8" fmla="*/ 44450 w 368"/>
                    <a:gd name="T9" fmla="*/ 541338 h 482"/>
                    <a:gd name="T10" fmla="*/ 90488 w 368"/>
                    <a:gd name="T11" fmla="*/ 630238 h 482"/>
                    <a:gd name="T12" fmla="*/ 44450 w 368"/>
                    <a:gd name="T13" fmla="*/ 720725 h 482"/>
                    <a:gd name="T14" fmla="*/ 90488 w 368"/>
                    <a:gd name="T15" fmla="*/ 765175 h 482"/>
                    <a:gd name="T16" fmla="*/ 225425 w 368"/>
                    <a:gd name="T17" fmla="*/ 720725 h 482"/>
                    <a:gd name="T18" fmla="*/ 360363 w 368"/>
                    <a:gd name="T19" fmla="*/ 765175 h 482"/>
                    <a:gd name="T20" fmla="*/ 449263 w 368"/>
                    <a:gd name="T21" fmla="*/ 720725 h 482"/>
                    <a:gd name="T22" fmla="*/ 360363 w 368"/>
                    <a:gd name="T23" fmla="*/ 720725 h 482"/>
                    <a:gd name="T24" fmla="*/ 449263 w 368"/>
                    <a:gd name="T25" fmla="*/ 585788 h 482"/>
                    <a:gd name="T26" fmla="*/ 449263 w 368"/>
                    <a:gd name="T27" fmla="*/ 450850 h 482"/>
                    <a:gd name="T28" fmla="*/ 495300 w 368"/>
                    <a:gd name="T29" fmla="*/ 406400 h 482"/>
                    <a:gd name="T30" fmla="*/ 495300 w 368"/>
                    <a:gd name="T31" fmla="*/ 269875 h 482"/>
                    <a:gd name="T32" fmla="*/ 584200 w 368"/>
                    <a:gd name="T33" fmla="*/ 180975 h 482"/>
                    <a:gd name="T34" fmla="*/ 584200 w 368"/>
                    <a:gd name="T35" fmla="*/ 134938 h 482"/>
                    <a:gd name="T36" fmla="*/ 495300 w 368"/>
                    <a:gd name="T37" fmla="*/ 90488 h 482"/>
                    <a:gd name="T38" fmla="*/ 404813 w 368"/>
                    <a:gd name="T39" fmla="*/ 0 h 482"/>
                    <a:gd name="T40" fmla="*/ 269875 w 368"/>
                    <a:gd name="T41" fmla="*/ 46038 h 482"/>
                    <a:gd name="T42" fmla="*/ 269875 w 368"/>
                    <a:gd name="T43" fmla="*/ 90488 h 482"/>
                    <a:gd name="T44" fmla="*/ 134938 w 368"/>
                    <a:gd name="T45" fmla="*/ 134938 h 482"/>
                    <a:gd name="T46" fmla="*/ 44450 w 368"/>
                    <a:gd name="T47" fmla="*/ 90488 h 482"/>
                    <a:gd name="T48" fmla="*/ 44450 w 368"/>
                    <a:gd name="T49" fmla="*/ 225425 h 482"/>
                    <a:gd name="T50" fmla="*/ 0 w 368"/>
                    <a:gd name="T51" fmla="*/ 269875 h 48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68" h="482">
                      <a:moveTo>
                        <a:pt x="0" y="170"/>
                      </a:moveTo>
                      <a:lnTo>
                        <a:pt x="28" y="227"/>
                      </a:lnTo>
                      <a:lnTo>
                        <a:pt x="0" y="284"/>
                      </a:lnTo>
                      <a:lnTo>
                        <a:pt x="57" y="312"/>
                      </a:lnTo>
                      <a:lnTo>
                        <a:pt x="28" y="341"/>
                      </a:lnTo>
                      <a:lnTo>
                        <a:pt x="57" y="397"/>
                      </a:lnTo>
                      <a:lnTo>
                        <a:pt x="28" y="454"/>
                      </a:lnTo>
                      <a:lnTo>
                        <a:pt x="57" y="482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83" y="369"/>
                      </a:lnTo>
                      <a:lnTo>
                        <a:pt x="283" y="284"/>
                      </a:lnTo>
                      <a:lnTo>
                        <a:pt x="312" y="256"/>
                      </a:lnTo>
                      <a:lnTo>
                        <a:pt x="312" y="170"/>
                      </a:lnTo>
                      <a:lnTo>
                        <a:pt x="368" y="114"/>
                      </a:lnTo>
                      <a:lnTo>
                        <a:pt x="368" y="85"/>
                      </a:lnTo>
                      <a:lnTo>
                        <a:pt x="312" y="57"/>
                      </a:lnTo>
                      <a:lnTo>
                        <a:pt x="255" y="0"/>
                      </a:lnTo>
                      <a:lnTo>
                        <a:pt x="170" y="29"/>
                      </a:lnTo>
                      <a:lnTo>
                        <a:pt x="170" y="57"/>
                      </a:lnTo>
                      <a:lnTo>
                        <a:pt x="85" y="85"/>
                      </a:lnTo>
                      <a:lnTo>
                        <a:pt x="28" y="57"/>
                      </a:lnTo>
                      <a:lnTo>
                        <a:pt x="28" y="142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5" name="Freeform 168"/>
                <p:cNvSpPr>
                  <a:spLocks/>
                </p:cNvSpPr>
                <p:nvPr/>
              </p:nvSpPr>
              <p:spPr bwMode="auto">
                <a:xfrm>
                  <a:off x="5186363" y="3000375"/>
                  <a:ext cx="1169987" cy="855663"/>
                </a:xfrm>
                <a:custGeom>
                  <a:avLst/>
                  <a:gdLst>
                    <a:gd name="T0" fmla="*/ 1123950 w 737"/>
                    <a:gd name="T1" fmla="*/ 765175 h 539"/>
                    <a:gd name="T2" fmla="*/ 1079500 w 737"/>
                    <a:gd name="T3" fmla="*/ 855663 h 539"/>
                    <a:gd name="T4" fmla="*/ 1035050 w 737"/>
                    <a:gd name="T5" fmla="*/ 809625 h 539"/>
                    <a:gd name="T6" fmla="*/ 944562 w 737"/>
                    <a:gd name="T7" fmla="*/ 765175 h 539"/>
                    <a:gd name="T8" fmla="*/ 944562 w 737"/>
                    <a:gd name="T9" fmla="*/ 720725 h 539"/>
                    <a:gd name="T10" fmla="*/ 854075 w 737"/>
                    <a:gd name="T11" fmla="*/ 630238 h 539"/>
                    <a:gd name="T12" fmla="*/ 719137 w 737"/>
                    <a:gd name="T13" fmla="*/ 585788 h 539"/>
                    <a:gd name="T14" fmla="*/ 674687 w 737"/>
                    <a:gd name="T15" fmla="*/ 674688 h 539"/>
                    <a:gd name="T16" fmla="*/ 539750 w 737"/>
                    <a:gd name="T17" fmla="*/ 674688 h 539"/>
                    <a:gd name="T18" fmla="*/ 539750 w 737"/>
                    <a:gd name="T19" fmla="*/ 539750 h 539"/>
                    <a:gd name="T20" fmla="*/ 493712 w 737"/>
                    <a:gd name="T21" fmla="*/ 404813 h 539"/>
                    <a:gd name="T22" fmla="*/ 449262 w 737"/>
                    <a:gd name="T23" fmla="*/ 404813 h 539"/>
                    <a:gd name="T24" fmla="*/ 404812 w 737"/>
                    <a:gd name="T25" fmla="*/ 314325 h 539"/>
                    <a:gd name="T26" fmla="*/ 314325 w 737"/>
                    <a:gd name="T27" fmla="*/ 314325 h 539"/>
                    <a:gd name="T28" fmla="*/ 269875 w 737"/>
                    <a:gd name="T29" fmla="*/ 225425 h 539"/>
                    <a:gd name="T30" fmla="*/ 223837 w 737"/>
                    <a:gd name="T31" fmla="*/ 450850 h 539"/>
                    <a:gd name="T32" fmla="*/ 179387 w 737"/>
                    <a:gd name="T33" fmla="*/ 495300 h 539"/>
                    <a:gd name="T34" fmla="*/ 179387 w 737"/>
                    <a:gd name="T35" fmla="*/ 539750 h 539"/>
                    <a:gd name="T36" fmla="*/ 134937 w 737"/>
                    <a:gd name="T37" fmla="*/ 585788 h 539"/>
                    <a:gd name="T38" fmla="*/ 0 w 737"/>
                    <a:gd name="T39" fmla="*/ 539750 h 539"/>
                    <a:gd name="T40" fmla="*/ 44450 w 737"/>
                    <a:gd name="T41" fmla="*/ 404813 h 539"/>
                    <a:gd name="T42" fmla="*/ 44450 w 737"/>
                    <a:gd name="T43" fmla="*/ 179388 h 539"/>
                    <a:gd name="T44" fmla="*/ 134937 w 737"/>
                    <a:gd name="T45" fmla="*/ 90488 h 539"/>
                    <a:gd name="T46" fmla="*/ 44450 w 737"/>
                    <a:gd name="T47" fmla="*/ 44450 h 539"/>
                    <a:gd name="T48" fmla="*/ 134937 w 737"/>
                    <a:gd name="T49" fmla="*/ 0 h 539"/>
                    <a:gd name="T50" fmla="*/ 269875 w 737"/>
                    <a:gd name="T51" fmla="*/ 90488 h 539"/>
                    <a:gd name="T52" fmla="*/ 449262 w 737"/>
                    <a:gd name="T53" fmla="*/ 44450 h 539"/>
                    <a:gd name="T54" fmla="*/ 584200 w 737"/>
                    <a:gd name="T55" fmla="*/ 225425 h 539"/>
                    <a:gd name="T56" fmla="*/ 765175 w 737"/>
                    <a:gd name="T57" fmla="*/ 269875 h 539"/>
                    <a:gd name="T58" fmla="*/ 900112 w 737"/>
                    <a:gd name="T59" fmla="*/ 225425 h 539"/>
                    <a:gd name="T60" fmla="*/ 989012 w 737"/>
                    <a:gd name="T61" fmla="*/ 225425 h 539"/>
                    <a:gd name="T62" fmla="*/ 1035050 w 737"/>
                    <a:gd name="T63" fmla="*/ 314325 h 539"/>
                    <a:gd name="T64" fmla="*/ 1079500 w 737"/>
                    <a:gd name="T65" fmla="*/ 314325 h 539"/>
                    <a:gd name="T66" fmla="*/ 1123950 w 737"/>
                    <a:gd name="T67" fmla="*/ 404813 h 539"/>
                    <a:gd name="T68" fmla="*/ 1079500 w 737"/>
                    <a:gd name="T69" fmla="*/ 495300 h 539"/>
                    <a:gd name="T70" fmla="*/ 1169987 w 737"/>
                    <a:gd name="T71" fmla="*/ 539750 h 539"/>
                    <a:gd name="T72" fmla="*/ 1123950 w 737"/>
                    <a:gd name="T73" fmla="*/ 585788 h 539"/>
                    <a:gd name="T74" fmla="*/ 1169987 w 737"/>
                    <a:gd name="T75" fmla="*/ 674688 h 539"/>
                    <a:gd name="T76" fmla="*/ 1123950 w 737"/>
                    <a:gd name="T77" fmla="*/ 765175 h 539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737" h="539">
                      <a:moveTo>
                        <a:pt x="708" y="482"/>
                      </a:moveTo>
                      <a:lnTo>
                        <a:pt x="680" y="539"/>
                      </a:lnTo>
                      <a:lnTo>
                        <a:pt x="652" y="510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538" y="397"/>
                      </a:lnTo>
                      <a:lnTo>
                        <a:pt x="453" y="369"/>
                      </a:lnTo>
                      <a:lnTo>
                        <a:pt x="425" y="425"/>
                      </a:lnTo>
                      <a:lnTo>
                        <a:pt x="340" y="425"/>
                      </a:lnTo>
                      <a:lnTo>
                        <a:pt x="340" y="340"/>
                      </a:lnTo>
                      <a:lnTo>
                        <a:pt x="311" y="255"/>
                      </a:lnTo>
                      <a:lnTo>
                        <a:pt x="283" y="255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70" y="142"/>
                      </a:lnTo>
                      <a:lnTo>
                        <a:pt x="141" y="284"/>
                      </a:lnTo>
                      <a:lnTo>
                        <a:pt x="113" y="312"/>
                      </a:lnTo>
                      <a:lnTo>
                        <a:pt x="113" y="340"/>
                      </a:lnTo>
                      <a:lnTo>
                        <a:pt x="85" y="369"/>
                      </a:lnTo>
                      <a:lnTo>
                        <a:pt x="0" y="340"/>
                      </a:lnTo>
                      <a:lnTo>
                        <a:pt x="28" y="255"/>
                      </a:lnTo>
                      <a:lnTo>
                        <a:pt x="28" y="113"/>
                      </a:lnTo>
                      <a:lnTo>
                        <a:pt x="85" y="57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283" y="28"/>
                      </a:lnTo>
                      <a:lnTo>
                        <a:pt x="368" y="142"/>
                      </a:lnTo>
                      <a:lnTo>
                        <a:pt x="482" y="170"/>
                      </a:lnTo>
                      <a:lnTo>
                        <a:pt x="567" y="142"/>
                      </a:lnTo>
                      <a:lnTo>
                        <a:pt x="623" y="142"/>
                      </a:lnTo>
                      <a:lnTo>
                        <a:pt x="652" y="198"/>
                      </a:lnTo>
                      <a:lnTo>
                        <a:pt x="680" y="198"/>
                      </a:lnTo>
                      <a:lnTo>
                        <a:pt x="708" y="255"/>
                      </a:lnTo>
                      <a:lnTo>
                        <a:pt x="680" y="312"/>
                      </a:lnTo>
                      <a:lnTo>
                        <a:pt x="737" y="340"/>
                      </a:lnTo>
                      <a:lnTo>
                        <a:pt x="708" y="369"/>
                      </a:lnTo>
                      <a:lnTo>
                        <a:pt x="737" y="425"/>
                      </a:lnTo>
                      <a:lnTo>
                        <a:pt x="708" y="48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6" name="Freeform 169"/>
                <p:cNvSpPr>
                  <a:spLocks/>
                </p:cNvSpPr>
                <p:nvPr/>
              </p:nvSpPr>
              <p:spPr bwMode="auto">
                <a:xfrm>
                  <a:off x="6086475" y="3765550"/>
                  <a:ext cx="763588" cy="944563"/>
                </a:xfrm>
                <a:custGeom>
                  <a:avLst/>
                  <a:gdLst>
                    <a:gd name="T0" fmla="*/ 449263 w 481"/>
                    <a:gd name="T1" fmla="*/ 944563 h 595"/>
                    <a:gd name="T2" fmla="*/ 404813 w 481"/>
                    <a:gd name="T3" fmla="*/ 900113 h 595"/>
                    <a:gd name="T4" fmla="*/ 358775 w 481"/>
                    <a:gd name="T5" fmla="*/ 900113 h 595"/>
                    <a:gd name="T6" fmla="*/ 314325 w 481"/>
                    <a:gd name="T7" fmla="*/ 855663 h 595"/>
                    <a:gd name="T8" fmla="*/ 314325 w 481"/>
                    <a:gd name="T9" fmla="*/ 630238 h 595"/>
                    <a:gd name="T10" fmla="*/ 44450 w 481"/>
                    <a:gd name="T11" fmla="*/ 495300 h 595"/>
                    <a:gd name="T12" fmla="*/ 0 w 481"/>
                    <a:gd name="T13" fmla="*/ 404813 h 595"/>
                    <a:gd name="T14" fmla="*/ 0 w 481"/>
                    <a:gd name="T15" fmla="*/ 90488 h 595"/>
                    <a:gd name="T16" fmla="*/ 134938 w 481"/>
                    <a:gd name="T17" fmla="*/ 44450 h 595"/>
                    <a:gd name="T18" fmla="*/ 179388 w 481"/>
                    <a:gd name="T19" fmla="*/ 90488 h 595"/>
                    <a:gd name="T20" fmla="*/ 223838 w 481"/>
                    <a:gd name="T21" fmla="*/ 0 h 595"/>
                    <a:gd name="T22" fmla="*/ 269875 w 481"/>
                    <a:gd name="T23" fmla="*/ 44450 h 595"/>
                    <a:gd name="T24" fmla="*/ 404813 w 481"/>
                    <a:gd name="T25" fmla="*/ 0 h 595"/>
                    <a:gd name="T26" fmla="*/ 539750 w 481"/>
                    <a:gd name="T27" fmla="*/ 44450 h 595"/>
                    <a:gd name="T28" fmla="*/ 449263 w 481"/>
                    <a:gd name="T29" fmla="*/ 179388 h 595"/>
                    <a:gd name="T30" fmla="*/ 449263 w 481"/>
                    <a:gd name="T31" fmla="*/ 269875 h 595"/>
                    <a:gd name="T32" fmla="*/ 539750 w 481"/>
                    <a:gd name="T33" fmla="*/ 314325 h 595"/>
                    <a:gd name="T34" fmla="*/ 449263 w 481"/>
                    <a:gd name="T35" fmla="*/ 360363 h 595"/>
                    <a:gd name="T36" fmla="*/ 449263 w 481"/>
                    <a:gd name="T37" fmla="*/ 404813 h 595"/>
                    <a:gd name="T38" fmla="*/ 584200 w 481"/>
                    <a:gd name="T39" fmla="*/ 449263 h 595"/>
                    <a:gd name="T40" fmla="*/ 719138 w 481"/>
                    <a:gd name="T41" fmla="*/ 404813 h 595"/>
                    <a:gd name="T42" fmla="*/ 763588 w 481"/>
                    <a:gd name="T43" fmla="*/ 495300 h 595"/>
                    <a:gd name="T44" fmla="*/ 674688 w 481"/>
                    <a:gd name="T45" fmla="*/ 539750 h 595"/>
                    <a:gd name="T46" fmla="*/ 674688 w 481"/>
                    <a:gd name="T47" fmla="*/ 585788 h 595"/>
                    <a:gd name="T48" fmla="*/ 719138 w 481"/>
                    <a:gd name="T49" fmla="*/ 674688 h 595"/>
                    <a:gd name="T50" fmla="*/ 674688 w 481"/>
                    <a:gd name="T51" fmla="*/ 765175 h 595"/>
                    <a:gd name="T52" fmla="*/ 539750 w 481"/>
                    <a:gd name="T53" fmla="*/ 855663 h 595"/>
                    <a:gd name="T54" fmla="*/ 493713 w 481"/>
                    <a:gd name="T55" fmla="*/ 855663 h 595"/>
                    <a:gd name="T56" fmla="*/ 449263 w 481"/>
                    <a:gd name="T57" fmla="*/ 944563 h 59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481" h="595">
                      <a:moveTo>
                        <a:pt x="283" y="595"/>
                      </a:moveTo>
                      <a:lnTo>
                        <a:pt x="255" y="567"/>
                      </a:lnTo>
                      <a:lnTo>
                        <a:pt x="226" y="567"/>
                      </a:lnTo>
                      <a:lnTo>
                        <a:pt x="198" y="539"/>
                      </a:lnTo>
                      <a:lnTo>
                        <a:pt x="198" y="397"/>
                      </a:lnTo>
                      <a:lnTo>
                        <a:pt x="28" y="312"/>
                      </a:lnTo>
                      <a:lnTo>
                        <a:pt x="0" y="255"/>
                      </a:lnTo>
                      <a:lnTo>
                        <a:pt x="0" y="57"/>
                      </a:lnTo>
                      <a:lnTo>
                        <a:pt x="85" y="28"/>
                      </a:lnTo>
                      <a:lnTo>
                        <a:pt x="113" y="57"/>
                      </a:lnTo>
                      <a:lnTo>
                        <a:pt x="141" y="0"/>
                      </a:lnTo>
                      <a:lnTo>
                        <a:pt x="170" y="28"/>
                      </a:lnTo>
                      <a:lnTo>
                        <a:pt x="255" y="0"/>
                      </a:lnTo>
                      <a:lnTo>
                        <a:pt x="340" y="28"/>
                      </a:lnTo>
                      <a:lnTo>
                        <a:pt x="283" y="113"/>
                      </a:lnTo>
                      <a:lnTo>
                        <a:pt x="283" y="170"/>
                      </a:lnTo>
                      <a:lnTo>
                        <a:pt x="340" y="198"/>
                      </a:lnTo>
                      <a:lnTo>
                        <a:pt x="283" y="227"/>
                      </a:lnTo>
                      <a:lnTo>
                        <a:pt x="283" y="255"/>
                      </a:lnTo>
                      <a:lnTo>
                        <a:pt x="368" y="283"/>
                      </a:lnTo>
                      <a:lnTo>
                        <a:pt x="453" y="255"/>
                      </a:lnTo>
                      <a:lnTo>
                        <a:pt x="481" y="312"/>
                      </a:lnTo>
                      <a:lnTo>
                        <a:pt x="425" y="340"/>
                      </a:lnTo>
                      <a:lnTo>
                        <a:pt x="425" y="369"/>
                      </a:lnTo>
                      <a:lnTo>
                        <a:pt x="453" y="425"/>
                      </a:lnTo>
                      <a:lnTo>
                        <a:pt x="425" y="482"/>
                      </a:lnTo>
                      <a:lnTo>
                        <a:pt x="340" y="539"/>
                      </a:lnTo>
                      <a:lnTo>
                        <a:pt x="311" y="539"/>
                      </a:lnTo>
                      <a:lnTo>
                        <a:pt x="283" y="59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7" name="Freeform 170"/>
                <p:cNvSpPr>
                  <a:spLocks/>
                </p:cNvSpPr>
                <p:nvPr/>
              </p:nvSpPr>
              <p:spPr bwMode="auto">
                <a:xfrm>
                  <a:off x="6040438" y="4575175"/>
                  <a:ext cx="585787" cy="1260475"/>
                </a:xfrm>
                <a:custGeom>
                  <a:avLst/>
                  <a:gdLst>
                    <a:gd name="T0" fmla="*/ 90487 w 369"/>
                    <a:gd name="T1" fmla="*/ 1260475 h 794"/>
                    <a:gd name="T2" fmla="*/ 134937 w 369"/>
                    <a:gd name="T3" fmla="*/ 1169988 h 794"/>
                    <a:gd name="T4" fmla="*/ 90487 w 369"/>
                    <a:gd name="T5" fmla="*/ 1125538 h 794"/>
                    <a:gd name="T6" fmla="*/ 90487 w 369"/>
                    <a:gd name="T7" fmla="*/ 1035050 h 794"/>
                    <a:gd name="T8" fmla="*/ 134937 w 369"/>
                    <a:gd name="T9" fmla="*/ 900113 h 794"/>
                    <a:gd name="T10" fmla="*/ 90487 w 369"/>
                    <a:gd name="T11" fmla="*/ 811213 h 794"/>
                    <a:gd name="T12" fmla="*/ 90487 w 369"/>
                    <a:gd name="T13" fmla="*/ 539750 h 794"/>
                    <a:gd name="T14" fmla="*/ 0 w 369"/>
                    <a:gd name="T15" fmla="*/ 360363 h 794"/>
                    <a:gd name="T16" fmla="*/ 180975 w 369"/>
                    <a:gd name="T17" fmla="*/ 90488 h 794"/>
                    <a:gd name="T18" fmla="*/ 269875 w 369"/>
                    <a:gd name="T19" fmla="*/ 134938 h 794"/>
                    <a:gd name="T20" fmla="*/ 269875 w 369"/>
                    <a:gd name="T21" fmla="*/ 0 h 794"/>
                    <a:gd name="T22" fmla="*/ 360362 w 369"/>
                    <a:gd name="T23" fmla="*/ 46038 h 794"/>
                    <a:gd name="T24" fmla="*/ 404812 w 369"/>
                    <a:gd name="T25" fmla="*/ 90488 h 794"/>
                    <a:gd name="T26" fmla="*/ 450850 w 369"/>
                    <a:gd name="T27" fmla="*/ 90488 h 794"/>
                    <a:gd name="T28" fmla="*/ 495300 w 369"/>
                    <a:gd name="T29" fmla="*/ 134938 h 794"/>
                    <a:gd name="T30" fmla="*/ 539750 w 369"/>
                    <a:gd name="T31" fmla="*/ 134938 h 794"/>
                    <a:gd name="T32" fmla="*/ 585787 w 369"/>
                    <a:gd name="T33" fmla="*/ 225425 h 794"/>
                    <a:gd name="T34" fmla="*/ 539750 w 369"/>
                    <a:gd name="T35" fmla="*/ 315913 h 794"/>
                    <a:gd name="T36" fmla="*/ 539750 w 369"/>
                    <a:gd name="T37" fmla="*/ 450850 h 794"/>
                    <a:gd name="T38" fmla="*/ 495300 w 369"/>
                    <a:gd name="T39" fmla="*/ 539750 h 794"/>
                    <a:gd name="T40" fmla="*/ 539750 w 369"/>
                    <a:gd name="T41" fmla="*/ 585788 h 794"/>
                    <a:gd name="T42" fmla="*/ 495300 w 369"/>
                    <a:gd name="T43" fmla="*/ 630238 h 794"/>
                    <a:gd name="T44" fmla="*/ 539750 w 369"/>
                    <a:gd name="T45" fmla="*/ 720725 h 794"/>
                    <a:gd name="T46" fmla="*/ 360362 w 369"/>
                    <a:gd name="T47" fmla="*/ 946150 h 794"/>
                    <a:gd name="T48" fmla="*/ 404812 w 369"/>
                    <a:gd name="T49" fmla="*/ 1035050 h 794"/>
                    <a:gd name="T50" fmla="*/ 269875 w 369"/>
                    <a:gd name="T51" fmla="*/ 1216025 h 794"/>
                    <a:gd name="T52" fmla="*/ 90487 w 369"/>
                    <a:gd name="T53" fmla="*/ 1260475 h 79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69" h="794">
                      <a:moveTo>
                        <a:pt x="57" y="794"/>
                      </a:move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85" y="567"/>
                      </a:lnTo>
                      <a:lnTo>
                        <a:pt x="57" y="511"/>
                      </a:lnTo>
                      <a:lnTo>
                        <a:pt x="57" y="340"/>
                      </a:lnTo>
                      <a:lnTo>
                        <a:pt x="0" y="227"/>
                      </a:lnTo>
                      <a:lnTo>
                        <a:pt x="114" y="57"/>
                      </a:lnTo>
                      <a:lnTo>
                        <a:pt x="170" y="85"/>
                      </a:lnTo>
                      <a:lnTo>
                        <a:pt x="170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312" y="85"/>
                      </a:lnTo>
                      <a:lnTo>
                        <a:pt x="340" y="85"/>
                      </a:lnTo>
                      <a:lnTo>
                        <a:pt x="369" y="142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12" y="340"/>
                      </a:lnTo>
                      <a:lnTo>
                        <a:pt x="340" y="369"/>
                      </a:lnTo>
                      <a:lnTo>
                        <a:pt x="312" y="397"/>
                      </a:lnTo>
                      <a:lnTo>
                        <a:pt x="340" y="454"/>
                      </a:lnTo>
                      <a:lnTo>
                        <a:pt x="227" y="596"/>
                      </a:lnTo>
                      <a:lnTo>
                        <a:pt x="255" y="652"/>
                      </a:lnTo>
                      <a:lnTo>
                        <a:pt x="170" y="766"/>
                      </a:lnTo>
                      <a:lnTo>
                        <a:pt x="57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8" name="Freeform 171"/>
                <p:cNvSpPr>
                  <a:spLocks/>
                </p:cNvSpPr>
                <p:nvPr/>
              </p:nvSpPr>
              <p:spPr bwMode="auto">
                <a:xfrm>
                  <a:off x="7796213" y="5026025"/>
                  <a:ext cx="765175" cy="1035050"/>
                </a:xfrm>
                <a:custGeom>
                  <a:avLst/>
                  <a:gdLst>
                    <a:gd name="T0" fmla="*/ 360363 w 482"/>
                    <a:gd name="T1" fmla="*/ 0 h 652"/>
                    <a:gd name="T2" fmla="*/ 404813 w 482"/>
                    <a:gd name="T3" fmla="*/ 44450 h 652"/>
                    <a:gd name="T4" fmla="*/ 269875 w 482"/>
                    <a:gd name="T5" fmla="*/ 269875 h 652"/>
                    <a:gd name="T6" fmla="*/ 314325 w 482"/>
                    <a:gd name="T7" fmla="*/ 269875 h 652"/>
                    <a:gd name="T8" fmla="*/ 314325 w 482"/>
                    <a:gd name="T9" fmla="*/ 404813 h 652"/>
                    <a:gd name="T10" fmla="*/ 404813 w 482"/>
                    <a:gd name="T11" fmla="*/ 449263 h 652"/>
                    <a:gd name="T12" fmla="*/ 404813 w 482"/>
                    <a:gd name="T13" fmla="*/ 495300 h 652"/>
                    <a:gd name="T14" fmla="*/ 495300 w 482"/>
                    <a:gd name="T15" fmla="*/ 584200 h 652"/>
                    <a:gd name="T16" fmla="*/ 495300 w 482"/>
                    <a:gd name="T17" fmla="*/ 674688 h 652"/>
                    <a:gd name="T18" fmla="*/ 584200 w 482"/>
                    <a:gd name="T19" fmla="*/ 674688 h 652"/>
                    <a:gd name="T20" fmla="*/ 630238 w 482"/>
                    <a:gd name="T21" fmla="*/ 719138 h 652"/>
                    <a:gd name="T22" fmla="*/ 719138 w 482"/>
                    <a:gd name="T23" fmla="*/ 719138 h 652"/>
                    <a:gd name="T24" fmla="*/ 719138 w 482"/>
                    <a:gd name="T25" fmla="*/ 765175 h 652"/>
                    <a:gd name="T26" fmla="*/ 765175 w 482"/>
                    <a:gd name="T27" fmla="*/ 854075 h 652"/>
                    <a:gd name="T28" fmla="*/ 360363 w 482"/>
                    <a:gd name="T29" fmla="*/ 1035050 h 652"/>
                    <a:gd name="T30" fmla="*/ 314325 w 482"/>
                    <a:gd name="T31" fmla="*/ 944563 h 652"/>
                    <a:gd name="T32" fmla="*/ 179388 w 482"/>
                    <a:gd name="T33" fmla="*/ 854075 h 652"/>
                    <a:gd name="T34" fmla="*/ 225425 w 482"/>
                    <a:gd name="T35" fmla="*/ 674688 h 652"/>
                    <a:gd name="T36" fmla="*/ 179388 w 482"/>
                    <a:gd name="T37" fmla="*/ 630238 h 652"/>
                    <a:gd name="T38" fmla="*/ 90488 w 482"/>
                    <a:gd name="T39" fmla="*/ 630238 h 652"/>
                    <a:gd name="T40" fmla="*/ 44450 w 482"/>
                    <a:gd name="T41" fmla="*/ 539750 h 652"/>
                    <a:gd name="T42" fmla="*/ 0 w 482"/>
                    <a:gd name="T43" fmla="*/ 539750 h 652"/>
                    <a:gd name="T44" fmla="*/ 0 w 482"/>
                    <a:gd name="T45" fmla="*/ 449263 h 652"/>
                    <a:gd name="T46" fmla="*/ 44450 w 482"/>
                    <a:gd name="T47" fmla="*/ 360363 h 652"/>
                    <a:gd name="T48" fmla="*/ 90488 w 482"/>
                    <a:gd name="T49" fmla="*/ 179388 h 652"/>
                    <a:gd name="T50" fmla="*/ 360363 w 482"/>
                    <a:gd name="T51" fmla="*/ 0 h 65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82" h="652">
                      <a:moveTo>
                        <a:pt x="227" y="0"/>
                      </a:moveTo>
                      <a:lnTo>
                        <a:pt x="255" y="28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255"/>
                      </a:lnTo>
                      <a:lnTo>
                        <a:pt x="255" y="283"/>
                      </a:lnTo>
                      <a:lnTo>
                        <a:pt x="255" y="312"/>
                      </a:lnTo>
                      <a:lnTo>
                        <a:pt x="312" y="368"/>
                      </a:lnTo>
                      <a:lnTo>
                        <a:pt x="312" y="425"/>
                      </a:lnTo>
                      <a:lnTo>
                        <a:pt x="368" y="425"/>
                      </a:lnTo>
                      <a:lnTo>
                        <a:pt x="397" y="453"/>
                      </a:lnTo>
                      <a:lnTo>
                        <a:pt x="453" y="453"/>
                      </a:lnTo>
                      <a:lnTo>
                        <a:pt x="453" y="482"/>
                      </a:lnTo>
                      <a:lnTo>
                        <a:pt x="482" y="538"/>
                      </a:lnTo>
                      <a:lnTo>
                        <a:pt x="227" y="652"/>
                      </a:lnTo>
                      <a:lnTo>
                        <a:pt x="198" y="595"/>
                      </a:lnTo>
                      <a:lnTo>
                        <a:pt x="113" y="538"/>
                      </a:lnTo>
                      <a:lnTo>
                        <a:pt x="142" y="425"/>
                      </a:lnTo>
                      <a:lnTo>
                        <a:pt x="113" y="397"/>
                      </a:lnTo>
                      <a:lnTo>
                        <a:pt x="57" y="397"/>
                      </a:lnTo>
                      <a:lnTo>
                        <a:pt x="28" y="340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28" y="227"/>
                      </a:lnTo>
                      <a:lnTo>
                        <a:pt x="57" y="113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39" name="Freeform 172"/>
                <p:cNvSpPr>
                  <a:spLocks/>
                </p:cNvSpPr>
                <p:nvPr/>
              </p:nvSpPr>
              <p:spPr bwMode="auto">
                <a:xfrm>
                  <a:off x="9596438" y="5249863"/>
                  <a:ext cx="674687" cy="585787"/>
                </a:xfrm>
                <a:custGeom>
                  <a:avLst/>
                  <a:gdLst>
                    <a:gd name="T0" fmla="*/ 449262 w 425"/>
                    <a:gd name="T1" fmla="*/ 0 h 369"/>
                    <a:gd name="T2" fmla="*/ 360362 w 425"/>
                    <a:gd name="T3" fmla="*/ 46037 h 369"/>
                    <a:gd name="T4" fmla="*/ 225425 w 425"/>
                    <a:gd name="T5" fmla="*/ 0 h 369"/>
                    <a:gd name="T6" fmla="*/ 225425 w 425"/>
                    <a:gd name="T7" fmla="*/ 90487 h 369"/>
                    <a:gd name="T8" fmla="*/ 44450 w 425"/>
                    <a:gd name="T9" fmla="*/ 0 h 369"/>
                    <a:gd name="T10" fmla="*/ 0 w 425"/>
                    <a:gd name="T11" fmla="*/ 46037 h 369"/>
                    <a:gd name="T12" fmla="*/ 44450 w 425"/>
                    <a:gd name="T13" fmla="*/ 90487 h 369"/>
                    <a:gd name="T14" fmla="*/ 0 w 425"/>
                    <a:gd name="T15" fmla="*/ 225425 h 369"/>
                    <a:gd name="T16" fmla="*/ 134937 w 425"/>
                    <a:gd name="T17" fmla="*/ 315912 h 369"/>
                    <a:gd name="T18" fmla="*/ 90487 w 425"/>
                    <a:gd name="T19" fmla="*/ 450850 h 369"/>
                    <a:gd name="T20" fmla="*/ 179387 w 425"/>
                    <a:gd name="T21" fmla="*/ 585787 h 369"/>
                    <a:gd name="T22" fmla="*/ 225425 w 425"/>
                    <a:gd name="T23" fmla="*/ 450850 h 369"/>
                    <a:gd name="T24" fmla="*/ 360362 w 425"/>
                    <a:gd name="T25" fmla="*/ 360362 h 369"/>
                    <a:gd name="T26" fmla="*/ 674687 w 425"/>
                    <a:gd name="T27" fmla="*/ 315912 h 369"/>
                    <a:gd name="T28" fmla="*/ 674687 w 425"/>
                    <a:gd name="T29" fmla="*/ 136525 h 369"/>
                    <a:gd name="T30" fmla="*/ 584200 w 425"/>
                    <a:gd name="T31" fmla="*/ 46037 h 369"/>
                    <a:gd name="T32" fmla="*/ 539750 w 425"/>
                    <a:gd name="T33" fmla="*/ 136525 h 369"/>
                    <a:gd name="T34" fmla="*/ 449262 w 425"/>
                    <a:gd name="T35" fmla="*/ 46037 h 369"/>
                    <a:gd name="T36" fmla="*/ 449262 w 425"/>
                    <a:gd name="T37" fmla="*/ 0 h 36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25" h="369">
                      <a:moveTo>
                        <a:pt x="283" y="0"/>
                      </a:moveTo>
                      <a:lnTo>
                        <a:pt x="227" y="29"/>
                      </a:lnTo>
                      <a:lnTo>
                        <a:pt x="142" y="0"/>
                      </a:lnTo>
                      <a:lnTo>
                        <a:pt x="142" y="57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57" y="284"/>
                      </a:lnTo>
                      <a:lnTo>
                        <a:pt x="113" y="369"/>
                      </a:lnTo>
                      <a:lnTo>
                        <a:pt x="142" y="284"/>
                      </a:lnTo>
                      <a:lnTo>
                        <a:pt x="227" y="227"/>
                      </a:lnTo>
                      <a:lnTo>
                        <a:pt x="425" y="199"/>
                      </a:lnTo>
                      <a:lnTo>
                        <a:pt x="425" y="86"/>
                      </a:lnTo>
                      <a:lnTo>
                        <a:pt x="368" y="29"/>
                      </a:lnTo>
                      <a:lnTo>
                        <a:pt x="340" y="86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0" name="Freeform 173"/>
                <p:cNvSpPr>
                  <a:spLocks/>
                </p:cNvSpPr>
                <p:nvPr/>
              </p:nvSpPr>
              <p:spPr bwMode="auto">
                <a:xfrm>
                  <a:off x="9056688" y="5070475"/>
                  <a:ext cx="719137" cy="900113"/>
                </a:xfrm>
                <a:custGeom>
                  <a:avLst/>
                  <a:gdLst>
                    <a:gd name="T0" fmla="*/ 719137 w 453"/>
                    <a:gd name="T1" fmla="*/ 765175 h 567"/>
                    <a:gd name="T2" fmla="*/ 674687 w 453"/>
                    <a:gd name="T3" fmla="*/ 900113 h 567"/>
                    <a:gd name="T4" fmla="*/ 539750 w 453"/>
                    <a:gd name="T5" fmla="*/ 809625 h 567"/>
                    <a:gd name="T6" fmla="*/ 539750 w 453"/>
                    <a:gd name="T7" fmla="*/ 674688 h 567"/>
                    <a:gd name="T8" fmla="*/ 314325 w 453"/>
                    <a:gd name="T9" fmla="*/ 674688 h 567"/>
                    <a:gd name="T10" fmla="*/ 223837 w 453"/>
                    <a:gd name="T11" fmla="*/ 855663 h 567"/>
                    <a:gd name="T12" fmla="*/ 44450 w 453"/>
                    <a:gd name="T13" fmla="*/ 809625 h 567"/>
                    <a:gd name="T14" fmla="*/ 0 w 453"/>
                    <a:gd name="T15" fmla="*/ 720725 h 567"/>
                    <a:gd name="T16" fmla="*/ 179387 w 453"/>
                    <a:gd name="T17" fmla="*/ 539750 h 567"/>
                    <a:gd name="T18" fmla="*/ 179387 w 453"/>
                    <a:gd name="T19" fmla="*/ 450850 h 567"/>
                    <a:gd name="T20" fmla="*/ 269875 w 453"/>
                    <a:gd name="T21" fmla="*/ 360363 h 567"/>
                    <a:gd name="T22" fmla="*/ 404812 w 453"/>
                    <a:gd name="T23" fmla="*/ 404813 h 567"/>
                    <a:gd name="T24" fmla="*/ 358775 w 453"/>
                    <a:gd name="T25" fmla="*/ 315913 h 567"/>
                    <a:gd name="T26" fmla="*/ 269875 w 453"/>
                    <a:gd name="T27" fmla="*/ 269875 h 567"/>
                    <a:gd name="T28" fmla="*/ 269875 w 453"/>
                    <a:gd name="T29" fmla="*/ 179388 h 567"/>
                    <a:gd name="T30" fmla="*/ 179387 w 453"/>
                    <a:gd name="T31" fmla="*/ 90488 h 567"/>
                    <a:gd name="T32" fmla="*/ 134937 w 453"/>
                    <a:gd name="T33" fmla="*/ 0 h 567"/>
                    <a:gd name="T34" fmla="*/ 404812 w 453"/>
                    <a:gd name="T35" fmla="*/ 134938 h 567"/>
                    <a:gd name="T36" fmla="*/ 449262 w 453"/>
                    <a:gd name="T37" fmla="*/ 134938 h 567"/>
                    <a:gd name="T38" fmla="*/ 539750 w 453"/>
                    <a:gd name="T39" fmla="*/ 225425 h 567"/>
                    <a:gd name="T40" fmla="*/ 584200 w 453"/>
                    <a:gd name="T41" fmla="*/ 269875 h 567"/>
                    <a:gd name="T42" fmla="*/ 539750 w 453"/>
                    <a:gd name="T43" fmla="*/ 404813 h 567"/>
                    <a:gd name="T44" fmla="*/ 674687 w 453"/>
                    <a:gd name="T45" fmla="*/ 495300 h 567"/>
                    <a:gd name="T46" fmla="*/ 630237 w 453"/>
                    <a:gd name="T47" fmla="*/ 630238 h 567"/>
                    <a:gd name="T48" fmla="*/ 719137 w 453"/>
                    <a:gd name="T49" fmla="*/ 76517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53" h="567">
                      <a:moveTo>
                        <a:pt x="453" y="482"/>
                      </a:moveTo>
                      <a:lnTo>
                        <a:pt x="425" y="567"/>
                      </a:lnTo>
                      <a:lnTo>
                        <a:pt x="340" y="510"/>
                      </a:lnTo>
                      <a:lnTo>
                        <a:pt x="340" y="425"/>
                      </a:lnTo>
                      <a:lnTo>
                        <a:pt x="198" y="425"/>
                      </a:lnTo>
                      <a:lnTo>
                        <a:pt x="141" y="539"/>
                      </a:lnTo>
                      <a:lnTo>
                        <a:pt x="28" y="510"/>
                      </a:lnTo>
                      <a:lnTo>
                        <a:pt x="0" y="454"/>
                      </a:lnTo>
                      <a:lnTo>
                        <a:pt x="113" y="340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255" y="255"/>
                      </a:lnTo>
                      <a:lnTo>
                        <a:pt x="226" y="199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3" y="57"/>
                      </a:lnTo>
                      <a:lnTo>
                        <a:pt x="85" y="0"/>
                      </a:lnTo>
                      <a:lnTo>
                        <a:pt x="255" y="85"/>
                      </a:lnTo>
                      <a:lnTo>
                        <a:pt x="283" y="85"/>
                      </a:lnTo>
                      <a:lnTo>
                        <a:pt x="340" y="142"/>
                      </a:lnTo>
                      <a:lnTo>
                        <a:pt x="368" y="170"/>
                      </a:lnTo>
                      <a:lnTo>
                        <a:pt x="340" y="255"/>
                      </a:lnTo>
                      <a:lnTo>
                        <a:pt x="425" y="312"/>
                      </a:lnTo>
                      <a:lnTo>
                        <a:pt x="397" y="397"/>
                      </a:lnTo>
                      <a:lnTo>
                        <a:pt x="453" y="48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1" name="Freeform 174"/>
                <p:cNvSpPr>
                  <a:spLocks/>
                </p:cNvSpPr>
                <p:nvPr/>
              </p:nvSpPr>
              <p:spPr bwMode="auto">
                <a:xfrm>
                  <a:off x="8335963" y="4845050"/>
                  <a:ext cx="539750" cy="855663"/>
                </a:xfrm>
                <a:custGeom>
                  <a:avLst/>
                  <a:gdLst>
                    <a:gd name="T0" fmla="*/ 179388 w 340"/>
                    <a:gd name="T1" fmla="*/ 0 h 539"/>
                    <a:gd name="T2" fmla="*/ 44450 w 340"/>
                    <a:gd name="T3" fmla="*/ 225425 h 539"/>
                    <a:gd name="T4" fmla="*/ 0 w 340"/>
                    <a:gd name="T5" fmla="*/ 360363 h 539"/>
                    <a:gd name="T6" fmla="*/ 134938 w 340"/>
                    <a:gd name="T7" fmla="*/ 495300 h 539"/>
                    <a:gd name="T8" fmla="*/ 269875 w 340"/>
                    <a:gd name="T9" fmla="*/ 855663 h 539"/>
                    <a:gd name="T10" fmla="*/ 314325 w 340"/>
                    <a:gd name="T11" fmla="*/ 811213 h 539"/>
                    <a:gd name="T12" fmla="*/ 450850 w 340"/>
                    <a:gd name="T13" fmla="*/ 855663 h 539"/>
                    <a:gd name="T14" fmla="*/ 450850 w 340"/>
                    <a:gd name="T15" fmla="*/ 765175 h 539"/>
                    <a:gd name="T16" fmla="*/ 539750 w 340"/>
                    <a:gd name="T17" fmla="*/ 676275 h 539"/>
                    <a:gd name="T18" fmla="*/ 450850 w 340"/>
                    <a:gd name="T19" fmla="*/ 585788 h 539"/>
                    <a:gd name="T20" fmla="*/ 495300 w 340"/>
                    <a:gd name="T21" fmla="*/ 495300 h 539"/>
                    <a:gd name="T22" fmla="*/ 404813 w 340"/>
                    <a:gd name="T23" fmla="*/ 404813 h 539"/>
                    <a:gd name="T24" fmla="*/ 404813 w 340"/>
                    <a:gd name="T25" fmla="*/ 360363 h 539"/>
                    <a:gd name="T26" fmla="*/ 314325 w 340"/>
                    <a:gd name="T27" fmla="*/ 225425 h 539"/>
                    <a:gd name="T28" fmla="*/ 225425 w 340"/>
                    <a:gd name="T29" fmla="*/ 180975 h 539"/>
                    <a:gd name="T30" fmla="*/ 314325 w 340"/>
                    <a:gd name="T31" fmla="*/ 134938 h 539"/>
                    <a:gd name="T32" fmla="*/ 179388 w 340"/>
                    <a:gd name="T33" fmla="*/ 0 h 5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40" h="539">
                      <a:moveTo>
                        <a:pt x="113" y="0"/>
                      </a:move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85" y="312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84" y="539"/>
                      </a:lnTo>
                      <a:lnTo>
                        <a:pt x="284" y="482"/>
                      </a:lnTo>
                      <a:lnTo>
                        <a:pt x="340" y="426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255" y="255"/>
                      </a:lnTo>
                      <a:lnTo>
                        <a:pt x="255" y="227"/>
                      </a:lnTo>
                      <a:lnTo>
                        <a:pt x="198" y="142"/>
                      </a:lnTo>
                      <a:lnTo>
                        <a:pt x="142" y="114"/>
                      </a:lnTo>
                      <a:lnTo>
                        <a:pt x="198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2" name="Freeform 175"/>
                <p:cNvSpPr>
                  <a:spLocks/>
                </p:cNvSpPr>
                <p:nvPr/>
              </p:nvSpPr>
              <p:spPr bwMode="auto">
                <a:xfrm>
                  <a:off x="8696325" y="3810000"/>
                  <a:ext cx="269875" cy="541338"/>
                </a:xfrm>
                <a:custGeom>
                  <a:avLst/>
                  <a:gdLst>
                    <a:gd name="T0" fmla="*/ 0 w 170"/>
                    <a:gd name="T1" fmla="*/ 450850 h 341"/>
                    <a:gd name="T2" fmla="*/ 44450 w 170"/>
                    <a:gd name="T3" fmla="*/ 360363 h 341"/>
                    <a:gd name="T4" fmla="*/ 90488 w 170"/>
                    <a:gd name="T5" fmla="*/ 0 h 341"/>
                    <a:gd name="T6" fmla="*/ 269875 w 170"/>
                    <a:gd name="T7" fmla="*/ 46038 h 341"/>
                    <a:gd name="T8" fmla="*/ 269875 w 170"/>
                    <a:gd name="T9" fmla="*/ 180975 h 341"/>
                    <a:gd name="T10" fmla="*/ 179388 w 170"/>
                    <a:gd name="T11" fmla="*/ 225425 h 341"/>
                    <a:gd name="T12" fmla="*/ 269875 w 170"/>
                    <a:gd name="T13" fmla="*/ 315913 h 341"/>
                    <a:gd name="T14" fmla="*/ 179388 w 170"/>
                    <a:gd name="T15" fmla="*/ 404813 h 341"/>
                    <a:gd name="T16" fmla="*/ 225425 w 170"/>
                    <a:gd name="T17" fmla="*/ 495300 h 341"/>
                    <a:gd name="T18" fmla="*/ 179388 w 170"/>
                    <a:gd name="T19" fmla="*/ 541338 h 341"/>
                    <a:gd name="T20" fmla="*/ 90488 w 170"/>
                    <a:gd name="T21" fmla="*/ 450850 h 341"/>
                    <a:gd name="T22" fmla="*/ 44450 w 170"/>
                    <a:gd name="T23" fmla="*/ 495300 h 341"/>
                    <a:gd name="T24" fmla="*/ 0 w 170"/>
                    <a:gd name="T25" fmla="*/ 450850 h 34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70" h="341">
                      <a:moveTo>
                        <a:pt x="0" y="284"/>
                      </a:moveTo>
                      <a:lnTo>
                        <a:pt x="28" y="227"/>
                      </a:lnTo>
                      <a:lnTo>
                        <a:pt x="57" y="0"/>
                      </a:lnTo>
                      <a:lnTo>
                        <a:pt x="170" y="29"/>
                      </a:lnTo>
                      <a:lnTo>
                        <a:pt x="170" y="114"/>
                      </a:lnTo>
                      <a:lnTo>
                        <a:pt x="113" y="142"/>
                      </a:lnTo>
                      <a:lnTo>
                        <a:pt x="170" y="199"/>
                      </a:lnTo>
                      <a:lnTo>
                        <a:pt x="113" y="255"/>
                      </a:lnTo>
                      <a:lnTo>
                        <a:pt x="142" y="312"/>
                      </a:lnTo>
                      <a:lnTo>
                        <a:pt x="113" y="341"/>
                      </a:lnTo>
                      <a:lnTo>
                        <a:pt x="57" y="284"/>
                      </a:lnTo>
                      <a:lnTo>
                        <a:pt x="28" y="312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3" name="Freeform 176"/>
                <p:cNvSpPr>
                  <a:spLocks/>
                </p:cNvSpPr>
                <p:nvPr/>
              </p:nvSpPr>
              <p:spPr bwMode="auto">
                <a:xfrm>
                  <a:off x="8875713" y="3856038"/>
                  <a:ext cx="404812" cy="630237"/>
                </a:xfrm>
                <a:custGeom>
                  <a:avLst/>
                  <a:gdLst>
                    <a:gd name="T0" fmla="*/ 90487 w 255"/>
                    <a:gd name="T1" fmla="*/ 0 h 397"/>
                    <a:gd name="T2" fmla="*/ 269875 w 255"/>
                    <a:gd name="T3" fmla="*/ 0 h 397"/>
                    <a:gd name="T4" fmla="*/ 225425 w 255"/>
                    <a:gd name="T5" fmla="*/ 134937 h 397"/>
                    <a:gd name="T6" fmla="*/ 404812 w 255"/>
                    <a:gd name="T7" fmla="*/ 314325 h 397"/>
                    <a:gd name="T8" fmla="*/ 404812 w 255"/>
                    <a:gd name="T9" fmla="*/ 495300 h 397"/>
                    <a:gd name="T10" fmla="*/ 225425 w 255"/>
                    <a:gd name="T11" fmla="*/ 630237 h 397"/>
                    <a:gd name="T12" fmla="*/ 225425 w 255"/>
                    <a:gd name="T13" fmla="*/ 584200 h 397"/>
                    <a:gd name="T14" fmla="*/ 180975 w 255"/>
                    <a:gd name="T15" fmla="*/ 630237 h 397"/>
                    <a:gd name="T16" fmla="*/ 90487 w 255"/>
                    <a:gd name="T17" fmla="*/ 630237 h 397"/>
                    <a:gd name="T18" fmla="*/ 46037 w 255"/>
                    <a:gd name="T19" fmla="*/ 495300 h 397"/>
                    <a:gd name="T20" fmla="*/ 0 w 255"/>
                    <a:gd name="T21" fmla="*/ 495300 h 397"/>
                    <a:gd name="T22" fmla="*/ 46037 w 255"/>
                    <a:gd name="T23" fmla="*/ 449262 h 397"/>
                    <a:gd name="T24" fmla="*/ 0 w 255"/>
                    <a:gd name="T25" fmla="*/ 358775 h 397"/>
                    <a:gd name="T26" fmla="*/ 90487 w 255"/>
                    <a:gd name="T27" fmla="*/ 269875 h 397"/>
                    <a:gd name="T28" fmla="*/ 0 w 255"/>
                    <a:gd name="T29" fmla="*/ 179387 h 397"/>
                    <a:gd name="T30" fmla="*/ 90487 w 255"/>
                    <a:gd name="T31" fmla="*/ 134937 h 397"/>
                    <a:gd name="T32" fmla="*/ 90487 w 255"/>
                    <a:gd name="T33" fmla="*/ 44450 h 397"/>
                    <a:gd name="T34" fmla="*/ 90487 w 255"/>
                    <a:gd name="T35" fmla="*/ 0 h 3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55" h="397">
                      <a:moveTo>
                        <a:pt x="57" y="0"/>
                      </a:move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255" y="198"/>
                      </a:lnTo>
                      <a:lnTo>
                        <a:pt x="255" y="312"/>
                      </a:lnTo>
                      <a:lnTo>
                        <a:pt x="142" y="397"/>
                      </a:lnTo>
                      <a:lnTo>
                        <a:pt x="142" y="368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29" y="312"/>
                      </a:lnTo>
                      <a:lnTo>
                        <a:pt x="0" y="312"/>
                      </a:lnTo>
                      <a:lnTo>
                        <a:pt x="29" y="283"/>
                      </a:lnTo>
                      <a:lnTo>
                        <a:pt x="0" y="226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57" y="85"/>
                      </a:lnTo>
                      <a:lnTo>
                        <a:pt x="57" y="28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4" name="Freeform 177"/>
                <p:cNvSpPr>
                  <a:spLocks/>
                </p:cNvSpPr>
                <p:nvPr/>
              </p:nvSpPr>
              <p:spPr bwMode="auto">
                <a:xfrm>
                  <a:off x="9280525" y="3810000"/>
                  <a:ext cx="720725" cy="765175"/>
                </a:xfrm>
                <a:custGeom>
                  <a:avLst/>
                  <a:gdLst>
                    <a:gd name="T0" fmla="*/ 720725 w 454"/>
                    <a:gd name="T1" fmla="*/ 720725 h 482"/>
                    <a:gd name="T2" fmla="*/ 630238 w 454"/>
                    <a:gd name="T3" fmla="*/ 765175 h 482"/>
                    <a:gd name="T4" fmla="*/ 541338 w 454"/>
                    <a:gd name="T5" fmla="*/ 720725 h 482"/>
                    <a:gd name="T6" fmla="*/ 541338 w 454"/>
                    <a:gd name="T7" fmla="*/ 676275 h 482"/>
                    <a:gd name="T8" fmla="*/ 495300 w 454"/>
                    <a:gd name="T9" fmla="*/ 585788 h 482"/>
                    <a:gd name="T10" fmla="*/ 406400 w 454"/>
                    <a:gd name="T11" fmla="*/ 630238 h 482"/>
                    <a:gd name="T12" fmla="*/ 225425 w 454"/>
                    <a:gd name="T13" fmla="*/ 495300 h 482"/>
                    <a:gd name="T14" fmla="*/ 46038 w 454"/>
                    <a:gd name="T15" fmla="*/ 495300 h 482"/>
                    <a:gd name="T16" fmla="*/ 0 w 454"/>
                    <a:gd name="T17" fmla="*/ 541338 h 482"/>
                    <a:gd name="T18" fmla="*/ 0 w 454"/>
                    <a:gd name="T19" fmla="*/ 360363 h 482"/>
                    <a:gd name="T20" fmla="*/ 90488 w 454"/>
                    <a:gd name="T21" fmla="*/ 315913 h 482"/>
                    <a:gd name="T22" fmla="*/ 134938 w 454"/>
                    <a:gd name="T23" fmla="*/ 225425 h 482"/>
                    <a:gd name="T24" fmla="*/ 180975 w 454"/>
                    <a:gd name="T25" fmla="*/ 269875 h 482"/>
                    <a:gd name="T26" fmla="*/ 225425 w 454"/>
                    <a:gd name="T27" fmla="*/ 180975 h 482"/>
                    <a:gd name="T28" fmla="*/ 269875 w 454"/>
                    <a:gd name="T29" fmla="*/ 134938 h 482"/>
                    <a:gd name="T30" fmla="*/ 225425 w 454"/>
                    <a:gd name="T31" fmla="*/ 46038 h 482"/>
                    <a:gd name="T32" fmla="*/ 269875 w 454"/>
                    <a:gd name="T33" fmla="*/ 0 h 482"/>
                    <a:gd name="T34" fmla="*/ 406400 w 454"/>
                    <a:gd name="T35" fmla="*/ 0 h 482"/>
                    <a:gd name="T36" fmla="*/ 541338 w 454"/>
                    <a:gd name="T37" fmla="*/ 90488 h 482"/>
                    <a:gd name="T38" fmla="*/ 630238 w 454"/>
                    <a:gd name="T39" fmla="*/ 90488 h 482"/>
                    <a:gd name="T40" fmla="*/ 541338 w 454"/>
                    <a:gd name="T41" fmla="*/ 315913 h 482"/>
                    <a:gd name="T42" fmla="*/ 720725 w 454"/>
                    <a:gd name="T43" fmla="*/ 720725 h 48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454" h="482">
                      <a:moveTo>
                        <a:pt x="454" y="454"/>
                      </a:moveTo>
                      <a:lnTo>
                        <a:pt x="397" y="482"/>
                      </a:lnTo>
                      <a:lnTo>
                        <a:pt x="341" y="454"/>
                      </a:lnTo>
                      <a:lnTo>
                        <a:pt x="341" y="426"/>
                      </a:lnTo>
                      <a:lnTo>
                        <a:pt x="312" y="369"/>
                      </a:lnTo>
                      <a:lnTo>
                        <a:pt x="256" y="397"/>
                      </a:lnTo>
                      <a:lnTo>
                        <a:pt x="142" y="312"/>
                      </a:lnTo>
                      <a:lnTo>
                        <a:pt x="29" y="312"/>
                      </a:lnTo>
                      <a:lnTo>
                        <a:pt x="0" y="341"/>
                      </a:lnTo>
                      <a:lnTo>
                        <a:pt x="0" y="227"/>
                      </a:lnTo>
                      <a:lnTo>
                        <a:pt x="57" y="199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14"/>
                      </a:lnTo>
                      <a:lnTo>
                        <a:pt x="170" y="85"/>
                      </a:ln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256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41" y="199"/>
                      </a:lnTo>
                      <a:lnTo>
                        <a:pt x="454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5" name="Freeform 178"/>
                <p:cNvSpPr>
                  <a:spLocks/>
                </p:cNvSpPr>
                <p:nvPr/>
              </p:nvSpPr>
              <p:spPr bwMode="auto">
                <a:xfrm>
                  <a:off x="9145588" y="4530725"/>
                  <a:ext cx="990600" cy="809625"/>
                </a:xfrm>
                <a:custGeom>
                  <a:avLst/>
                  <a:gdLst>
                    <a:gd name="T0" fmla="*/ 855663 w 624"/>
                    <a:gd name="T1" fmla="*/ 0 h 510"/>
                    <a:gd name="T2" fmla="*/ 990600 w 624"/>
                    <a:gd name="T3" fmla="*/ 630238 h 510"/>
                    <a:gd name="T4" fmla="*/ 900113 w 624"/>
                    <a:gd name="T5" fmla="*/ 674688 h 510"/>
                    <a:gd name="T6" fmla="*/ 900113 w 624"/>
                    <a:gd name="T7" fmla="*/ 719138 h 510"/>
                    <a:gd name="T8" fmla="*/ 811213 w 624"/>
                    <a:gd name="T9" fmla="*/ 765175 h 510"/>
                    <a:gd name="T10" fmla="*/ 676275 w 624"/>
                    <a:gd name="T11" fmla="*/ 719138 h 510"/>
                    <a:gd name="T12" fmla="*/ 676275 w 624"/>
                    <a:gd name="T13" fmla="*/ 809625 h 510"/>
                    <a:gd name="T14" fmla="*/ 495300 w 624"/>
                    <a:gd name="T15" fmla="*/ 719138 h 510"/>
                    <a:gd name="T16" fmla="*/ 450850 w 624"/>
                    <a:gd name="T17" fmla="*/ 765175 h 510"/>
                    <a:gd name="T18" fmla="*/ 360363 w 624"/>
                    <a:gd name="T19" fmla="*/ 674688 h 510"/>
                    <a:gd name="T20" fmla="*/ 315913 w 624"/>
                    <a:gd name="T21" fmla="*/ 674688 h 510"/>
                    <a:gd name="T22" fmla="*/ 46038 w 624"/>
                    <a:gd name="T23" fmla="*/ 539750 h 510"/>
                    <a:gd name="T24" fmla="*/ 0 w 624"/>
                    <a:gd name="T25" fmla="*/ 314325 h 510"/>
                    <a:gd name="T26" fmla="*/ 46038 w 624"/>
                    <a:gd name="T27" fmla="*/ 314325 h 510"/>
                    <a:gd name="T28" fmla="*/ 134938 w 624"/>
                    <a:gd name="T29" fmla="*/ 225425 h 510"/>
                    <a:gd name="T30" fmla="*/ 315913 w 624"/>
                    <a:gd name="T31" fmla="*/ 269875 h 510"/>
                    <a:gd name="T32" fmla="*/ 404813 w 624"/>
                    <a:gd name="T33" fmla="*/ 225425 h 510"/>
                    <a:gd name="T34" fmla="*/ 450850 w 624"/>
                    <a:gd name="T35" fmla="*/ 269875 h 510"/>
                    <a:gd name="T36" fmla="*/ 541338 w 624"/>
                    <a:gd name="T37" fmla="*/ 269875 h 510"/>
                    <a:gd name="T38" fmla="*/ 630238 w 624"/>
                    <a:gd name="T39" fmla="*/ 179388 h 510"/>
                    <a:gd name="T40" fmla="*/ 585788 w 624"/>
                    <a:gd name="T41" fmla="*/ 134938 h 510"/>
                    <a:gd name="T42" fmla="*/ 765175 w 624"/>
                    <a:gd name="T43" fmla="*/ 44450 h 510"/>
                    <a:gd name="T44" fmla="*/ 855663 w 624"/>
                    <a:gd name="T45" fmla="*/ 0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539" y="0"/>
                      </a:moveTo>
                      <a:lnTo>
                        <a:pt x="624" y="397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1" y="482"/>
                      </a:lnTo>
                      <a:lnTo>
                        <a:pt x="426" y="453"/>
                      </a:lnTo>
                      <a:lnTo>
                        <a:pt x="426" y="510"/>
                      </a:lnTo>
                      <a:lnTo>
                        <a:pt x="312" y="453"/>
                      </a:lnTo>
                      <a:lnTo>
                        <a:pt x="284" y="482"/>
                      </a:lnTo>
                      <a:lnTo>
                        <a:pt x="227" y="425"/>
                      </a:lnTo>
                      <a:lnTo>
                        <a:pt x="199" y="425"/>
                      </a:lnTo>
                      <a:lnTo>
                        <a:pt x="29" y="340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85" y="142"/>
                      </a:lnTo>
                      <a:lnTo>
                        <a:pt x="199" y="170"/>
                      </a:lnTo>
                      <a:lnTo>
                        <a:pt x="255" y="142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97" y="113"/>
                      </a:lnTo>
                      <a:lnTo>
                        <a:pt x="369" y="85"/>
                      </a:lnTo>
                      <a:lnTo>
                        <a:pt x="482" y="28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6" name="Freeform 179"/>
                <p:cNvSpPr>
                  <a:spLocks/>
                </p:cNvSpPr>
                <p:nvPr/>
              </p:nvSpPr>
              <p:spPr bwMode="auto">
                <a:xfrm>
                  <a:off x="9056688" y="4305300"/>
                  <a:ext cx="854075" cy="495300"/>
                </a:xfrm>
                <a:custGeom>
                  <a:avLst/>
                  <a:gdLst>
                    <a:gd name="T0" fmla="*/ 223838 w 538"/>
                    <a:gd name="T1" fmla="*/ 450850 h 312"/>
                    <a:gd name="T2" fmla="*/ 134938 w 538"/>
                    <a:gd name="T3" fmla="*/ 315913 h 312"/>
                    <a:gd name="T4" fmla="*/ 0 w 538"/>
                    <a:gd name="T5" fmla="*/ 225425 h 312"/>
                    <a:gd name="T6" fmla="*/ 0 w 538"/>
                    <a:gd name="T7" fmla="*/ 180975 h 312"/>
                    <a:gd name="T8" fmla="*/ 44450 w 538"/>
                    <a:gd name="T9" fmla="*/ 134938 h 312"/>
                    <a:gd name="T10" fmla="*/ 44450 w 538"/>
                    <a:gd name="T11" fmla="*/ 180975 h 312"/>
                    <a:gd name="T12" fmla="*/ 223838 w 538"/>
                    <a:gd name="T13" fmla="*/ 46038 h 312"/>
                    <a:gd name="T14" fmla="*/ 269875 w 538"/>
                    <a:gd name="T15" fmla="*/ 0 h 312"/>
                    <a:gd name="T16" fmla="*/ 449263 w 538"/>
                    <a:gd name="T17" fmla="*/ 0 h 312"/>
                    <a:gd name="T18" fmla="*/ 630238 w 538"/>
                    <a:gd name="T19" fmla="*/ 134938 h 312"/>
                    <a:gd name="T20" fmla="*/ 719138 w 538"/>
                    <a:gd name="T21" fmla="*/ 90488 h 312"/>
                    <a:gd name="T22" fmla="*/ 765175 w 538"/>
                    <a:gd name="T23" fmla="*/ 180975 h 312"/>
                    <a:gd name="T24" fmla="*/ 765175 w 538"/>
                    <a:gd name="T25" fmla="*/ 225425 h 312"/>
                    <a:gd name="T26" fmla="*/ 854075 w 538"/>
                    <a:gd name="T27" fmla="*/ 269875 h 312"/>
                    <a:gd name="T28" fmla="*/ 674688 w 538"/>
                    <a:gd name="T29" fmla="*/ 360363 h 312"/>
                    <a:gd name="T30" fmla="*/ 719138 w 538"/>
                    <a:gd name="T31" fmla="*/ 404813 h 312"/>
                    <a:gd name="T32" fmla="*/ 630238 w 538"/>
                    <a:gd name="T33" fmla="*/ 495300 h 312"/>
                    <a:gd name="T34" fmla="*/ 539750 w 538"/>
                    <a:gd name="T35" fmla="*/ 495300 h 312"/>
                    <a:gd name="T36" fmla="*/ 493713 w 538"/>
                    <a:gd name="T37" fmla="*/ 450850 h 312"/>
                    <a:gd name="T38" fmla="*/ 404813 w 538"/>
                    <a:gd name="T39" fmla="*/ 495300 h 312"/>
                    <a:gd name="T40" fmla="*/ 223838 w 538"/>
                    <a:gd name="T41" fmla="*/ 450850 h 312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38" h="312">
                      <a:moveTo>
                        <a:pt x="141" y="284"/>
                      </a:moveTo>
                      <a:lnTo>
                        <a:pt x="85" y="199"/>
                      </a:lnTo>
                      <a:lnTo>
                        <a:pt x="0" y="142"/>
                      </a:lnTo>
                      <a:lnTo>
                        <a:pt x="0" y="114"/>
                      </a:lnTo>
                      <a:lnTo>
                        <a:pt x="28" y="85"/>
                      </a:lnTo>
                      <a:lnTo>
                        <a:pt x="28" y="114"/>
                      </a:lnTo>
                      <a:lnTo>
                        <a:pt x="141" y="29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397" y="85"/>
                      </a:lnTo>
                      <a:lnTo>
                        <a:pt x="453" y="57"/>
                      </a:lnTo>
                      <a:lnTo>
                        <a:pt x="482" y="114"/>
                      </a:lnTo>
                      <a:lnTo>
                        <a:pt x="482" y="142"/>
                      </a:lnTo>
                      <a:lnTo>
                        <a:pt x="538" y="170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1" y="284"/>
                      </a:lnTo>
                      <a:lnTo>
                        <a:pt x="255" y="312"/>
                      </a:lnTo>
                      <a:lnTo>
                        <a:pt x="141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7" name="Freeform 180"/>
                <p:cNvSpPr>
                  <a:spLocks/>
                </p:cNvSpPr>
                <p:nvPr/>
              </p:nvSpPr>
              <p:spPr bwMode="auto">
                <a:xfrm>
                  <a:off x="8515350" y="4530725"/>
                  <a:ext cx="946150" cy="1260475"/>
                </a:xfrm>
                <a:custGeom>
                  <a:avLst/>
                  <a:gdLst>
                    <a:gd name="T0" fmla="*/ 0 w 596"/>
                    <a:gd name="T1" fmla="*/ 314325 h 794"/>
                    <a:gd name="T2" fmla="*/ 134938 w 596"/>
                    <a:gd name="T3" fmla="*/ 449263 h 794"/>
                    <a:gd name="T4" fmla="*/ 46038 w 596"/>
                    <a:gd name="T5" fmla="*/ 495300 h 794"/>
                    <a:gd name="T6" fmla="*/ 134938 w 596"/>
                    <a:gd name="T7" fmla="*/ 539750 h 794"/>
                    <a:gd name="T8" fmla="*/ 225425 w 596"/>
                    <a:gd name="T9" fmla="*/ 674688 h 794"/>
                    <a:gd name="T10" fmla="*/ 225425 w 596"/>
                    <a:gd name="T11" fmla="*/ 719138 h 794"/>
                    <a:gd name="T12" fmla="*/ 315913 w 596"/>
                    <a:gd name="T13" fmla="*/ 809625 h 794"/>
                    <a:gd name="T14" fmla="*/ 271463 w 596"/>
                    <a:gd name="T15" fmla="*/ 900113 h 794"/>
                    <a:gd name="T16" fmla="*/ 360363 w 596"/>
                    <a:gd name="T17" fmla="*/ 990600 h 794"/>
                    <a:gd name="T18" fmla="*/ 271463 w 596"/>
                    <a:gd name="T19" fmla="*/ 1079500 h 794"/>
                    <a:gd name="T20" fmla="*/ 406400 w 596"/>
                    <a:gd name="T21" fmla="*/ 1035050 h 794"/>
                    <a:gd name="T22" fmla="*/ 495300 w 596"/>
                    <a:gd name="T23" fmla="*/ 1079500 h 794"/>
                    <a:gd name="T24" fmla="*/ 541338 w 596"/>
                    <a:gd name="T25" fmla="*/ 1260475 h 794"/>
                    <a:gd name="T26" fmla="*/ 720725 w 596"/>
                    <a:gd name="T27" fmla="*/ 1079500 h 794"/>
                    <a:gd name="T28" fmla="*/ 720725 w 596"/>
                    <a:gd name="T29" fmla="*/ 1035050 h 794"/>
                    <a:gd name="T30" fmla="*/ 720725 w 596"/>
                    <a:gd name="T31" fmla="*/ 990600 h 794"/>
                    <a:gd name="T32" fmla="*/ 811213 w 596"/>
                    <a:gd name="T33" fmla="*/ 900113 h 794"/>
                    <a:gd name="T34" fmla="*/ 946150 w 596"/>
                    <a:gd name="T35" fmla="*/ 944563 h 794"/>
                    <a:gd name="T36" fmla="*/ 900113 w 596"/>
                    <a:gd name="T37" fmla="*/ 855663 h 794"/>
                    <a:gd name="T38" fmla="*/ 811213 w 596"/>
                    <a:gd name="T39" fmla="*/ 809625 h 794"/>
                    <a:gd name="T40" fmla="*/ 811213 w 596"/>
                    <a:gd name="T41" fmla="*/ 719138 h 794"/>
                    <a:gd name="T42" fmla="*/ 720725 w 596"/>
                    <a:gd name="T43" fmla="*/ 630238 h 794"/>
                    <a:gd name="T44" fmla="*/ 676275 w 596"/>
                    <a:gd name="T45" fmla="*/ 539750 h 794"/>
                    <a:gd name="T46" fmla="*/ 630238 w 596"/>
                    <a:gd name="T47" fmla="*/ 314325 h 794"/>
                    <a:gd name="T48" fmla="*/ 676275 w 596"/>
                    <a:gd name="T49" fmla="*/ 314325 h 794"/>
                    <a:gd name="T50" fmla="*/ 765175 w 596"/>
                    <a:gd name="T51" fmla="*/ 225425 h 794"/>
                    <a:gd name="T52" fmla="*/ 676275 w 596"/>
                    <a:gd name="T53" fmla="*/ 90488 h 794"/>
                    <a:gd name="T54" fmla="*/ 541338 w 596"/>
                    <a:gd name="T55" fmla="*/ 0 h 794"/>
                    <a:gd name="T56" fmla="*/ 495300 w 596"/>
                    <a:gd name="T57" fmla="*/ 44450 h 794"/>
                    <a:gd name="T58" fmla="*/ 495300 w 596"/>
                    <a:gd name="T59" fmla="*/ 134938 h 794"/>
                    <a:gd name="T60" fmla="*/ 585788 w 596"/>
                    <a:gd name="T61" fmla="*/ 269875 h 794"/>
                    <a:gd name="T62" fmla="*/ 495300 w 596"/>
                    <a:gd name="T63" fmla="*/ 314325 h 794"/>
                    <a:gd name="T64" fmla="*/ 450850 w 596"/>
                    <a:gd name="T65" fmla="*/ 449263 h 794"/>
                    <a:gd name="T66" fmla="*/ 315913 w 596"/>
                    <a:gd name="T67" fmla="*/ 360363 h 794"/>
                    <a:gd name="T68" fmla="*/ 315913 w 596"/>
                    <a:gd name="T69" fmla="*/ 449263 h 794"/>
                    <a:gd name="T70" fmla="*/ 225425 w 596"/>
                    <a:gd name="T71" fmla="*/ 449263 h 794"/>
                    <a:gd name="T72" fmla="*/ 180975 w 596"/>
                    <a:gd name="T73" fmla="*/ 360363 h 794"/>
                    <a:gd name="T74" fmla="*/ 0 w 596"/>
                    <a:gd name="T75" fmla="*/ 314325 h 79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596" h="794">
                      <a:moveTo>
                        <a:pt x="0" y="198"/>
                      </a:moveTo>
                      <a:lnTo>
                        <a:pt x="85" y="283"/>
                      </a:lnTo>
                      <a:lnTo>
                        <a:pt x="29" y="312"/>
                      </a:lnTo>
                      <a:lnTo>
                        <a:pt x="85" y="340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199" y="510"/>
                      </a:lnTo>
                      <a:lnTo>
                        <a:pt x="171" y="567"/>
                      </a:lnTo>
                      <a:lnTo>
                        <a:pt x="227" y="624"/>
                      </a:lnTo>
                      <a:lnTo>
                        <a:pt x="171" y="680"/>
                      </a:lnTo>
                      <a:lnTo>
                        <a:pt x="256" y="652"/>
                      </a:lnTo>
                      <a:lnTo>
                        <a:pt x="312" y="680"/>
                      </a:lnTo>
                      <a:lnTo>
                        <a:pt x="341" y="794"/>
                      </a:lnTo>
                      <a:lnTo>
                        <a:pt x="454" y="680"/>
                      </a:lnTo>
                      <a:lnTo>
                        <a:pt x="454" y="652"/>
                      </a:lnTo>
                      <a:lnTo>
                        <a:pt x="454" y="624"/>
                      </a:lnTo>
                      <a:lnTo>
                        <a:pt x="511" y="567"/>
                      </a:lnTo>
                      <a:lnTo>
                        <a:pt x="596" y="595"/>
                      </a:lnTo>
                      <a:lnTo>
                        <a:pt x="567" y="539"/>
                      </a:lnTo>
                      <a:lnTo>
                        <a:pt x="511" y="510"/>
                      </a:lnTo>
                      <a:lnTo>
                        <a:pt x="511" y="453"/>
                      </a:lnTo>
                      <a:lnTo>
                        <a:pt x="454" y="397"/>
                      </a:lnTo>
                      <a:lnTo>
                        <a:pt x="426" y="340"/>
                      </a:lnTo>
                      <a:lnTo>
                        <a:pt x="397" y="198"/>
                      </a:lnTo>
                      <a:lnTo>
                        <a:pt x="426" y="198"/>
                      </a:lnTo>
                      <a:lnTo>
                        <a:pt x="482" y="142"/>
                      </a:lnTo>
                      <a:lnTo>
                        <a:pt x="426" y="57"/>
                      </a:lnTo>
                      <a:lnTo>
                        <a:pt x="341" y="0"/>
                      </a:lnTo>
                      <a:lnTo>
                        <a:pt x="312" y="28"/>
                      </a:lnTo>
                      <a:lnTo>
                        <a:pt x="312" y="85"/>
                      </a:lnTo>
                      <a:lnTo>
                        <a:pt x="369" y="170"/>
                      </a:lnTo>
                      <a:lnTo>
                        <a:pt x="312" y="198"/>
                      </a:lnTo>
                      <a:lnTo>
                        <a:pt x="284" y="283"/>
                      </a:lnTo>
                      <a:lnTo>
                        <a:pt x="199" y="227"/>
                      </a:lnTo>
                      <a:lnTo>
                        <a:pt x="199" y="283"/>
                      </a:lnTo>
                      <a:lnTo>
                        <a:pt x="142" y="283"/>
                      </a:lnTo>
                      <a:lnTo>
                        <a:pt x="114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8" name="Freeform 181"/>
                <p:cNvSpPr>
                  <a:spLocks/>
                </p:cNvSpPr>
                <p:nvPr/>
              </p:nvSpPr>
              <p:spPr bwMode="auto">
                <a:xfrm>
                  <a:off x="8066088" y="4621213"/>
                  <a:ext cx="855662" cy="1349375"/>
                </a:xfrm>
                <a:custGeom>
                  <a:avLst/>
                  <a:gdLst>
                    <a:gd name="T0" fmla="*/ 44450 w 539"/>
                    <a:gd name="T1" fmla="*/ 179388 h 850"/>
                    <a:gd name="T2" fmla="*/ 134937 w 539"/>
                    <a:gd name="T3" fmla="*/ 223838 h 850"/>
                    <a:gd name="T4" fmla="*/ 179387 w 539"/>
                    <a:gd name="T5" fmla="*/ 179388 h 850"/>
                    <a:gd name="T6" fmla="*/ 179387 w 539"/>
                    <a:gd name="T7" fmla="*/ 88900 h 850"/>
                    <a:gd name="T8" fmla="*/ 225425 w 539"/>
                    <a:gd name="T9" fmla="*/ 88900 h 850"/>
                    <a:gd name="T10" fmla="*/ 269875 w 539"/>
                    <a:gd name="T11" fmla="*/ 0 h 850"/>
                    <a:gd name="T12" fmla="*/ 314325 w 539"/>
                    <a:gd name="T13" fmla="*/ 88900 h 850"/>
                    <a:gd name="T14" fmla="*/ 404812 w 539"/>
                    <a:gd name="T15" fmla="*/ 44450 h 850"/>
                    <a:gd name="T16" fmla="*/ 404812 w 539"/>
                    <a:gd name="T17" fmla="*/ 88900 h 850"/>
                    <a:gd name="T18" fmla="*/ 449262 w 539"/>
                    <a:gd name="T19" fmla="*/ 88900 h 850"/>
                    <a:gd name="T20" fmla="*/ 449262 w 539"/>
                    <a:gd name="T21" fmla="*/ 223838 h 850"/>
                    <a:gd name="T22" fmla="*/ 314325 w 539"/>
                    <a:gd name="T23" fmla="*/ 449263 h 850"/>
                    <a:gd name="T24" fmla="*/ 269875 w 539"/>
                    <a:gd name="T25" fmla="*/ 584200 h 850"/>
                    <a:gd name="T26" fmla="*/ 404812 w 539"/>
                    <a:gd name="T27" fmla="*/ 719138 h 850"/>
                    <a:gd name="T28" fmla="*/ 539750 w 539"/>
                    <a:gd name="T29" fmla="*/ 1079500 h 850"/>
                    <a:gd name="T30" fmla="*/ 584200 w 539"/>
                    <a:gd name="T31" fmla="*/ 1035050 h 850"/>
                    <a:gd name="T32" fmla="*/ 720725 w 539"/>
                    <a:gd name="T33" fmla="*/ 1079500 h 850"/>
                    <a:gd name="T34" fmla="*/ 765175 w 539"/>
                    <a:gd name="T35" fmla="*/ 1079500 h 850"/>
                    <a:gd name="T36" fmla="*/ 720725 w 539"/>
                    <a:gd name="T37" fmla="*/ 1169988 h 850"/>
                    <a:gd name="T38" fmla="*/ 855662 w 539"/>
                    <a:gd name="T39" fmla="*/ 1349375 h 850"/>
                    <a:gd name="T40" fmla="*/ 674687 w 539"/>
                    <a:gd name="T41" fmla="*/ 1349375 h 850"/>
                    <a:gd name="T42" fmla="*/ 584200 w 539"/>
                    <a:gd name="T43" fmla="*/ 1258888 h 850"/>
                    <a:gd name="T44" fmla="*/ 495300 w 539"/>
                    <a:gd name="T45" fmla="*/ 1258888 h 850"/>
                    <a:gd name="T46" fmla="*/ 449262 w 539"/>
                    <a:gd name="T47" fmla="*/ 1169988 h 850"/>
                    <a:gd name="T48" fmla="*/ 449262 w 539"/>
                    <a:gd name="T49" fmla="*/ 1123950 h 850"/>
                    <a:gd name="T50" fmla="*/ 360362 w 539"/>
                    <a:gd name="T51" fmla="*/ 1123950 h 850"/>
                    <a:gd name="T52" fmla="*/ 314325 w 539"/>
                    <a:gd name="T53" fmla="*/ 1079500 h 850"/>
                    <a:gd name="T54" fmla="*/ 225425 w 539"/>
                    <a:gd name="T55" fmla="*/ 1079500 h 850"/>
                    <a:gd name="T56" fmla="*/ 225425 w 539"/>
                    <a:gd name="T57" fmla="*/ 989013 h 850"/>
                    <a:gd name="T58" fmla="*/ 134937 w 539"/>
                    <a:gd name="T59" fmla="*/ 900113 h 850"/>
                    <a:gd name="T60" fmla="*/ 134937 w 539"/>
                    <a:gd name="T61" fmla="*/ 854075 h 850"/>
                    <a:gd name="T62" fmla="*/ 44450 w 539"/>
                    <a:gd name="T63" fmla="*/ 809625 h 850"/>
                    <a:gd name="T64" fmla="*/ 44450 w 539"/>
                    <a:gd name="T65" fmla="*/ 674688 h 850"/>
                    <a:gd name="T66" fmla="*/ 0 w 539"/>
                    <a:gd name="T67" fmla="*/ 674688 h 850"/>
                    <a:gd name="T68" fmla="*/ 134937 w 539"/>
                    <a:gd name="T69" fmla="*/ 449263 h 850"/>
                    <a:gd name="T70" fmla="*/ 90487 w 539"/>
                    <a:gd name="T71" fmla="*/ 404813 h 850"/>
                    <a:gd name="T72" fmla="*/ 134937 w 539"/>
                    <a:gd name="T73" fmla="*/ 269875 h 850"/>
                    <a:gd name="T74" fmla="*/ 44450 w 539"/>
                    <a:gd name="T75" fmla="*/ 269875 h 850"/>
                    <a:gd name="T76" fmla="*/ 44450 w 539"/>
                    <a:gd name="T77" fmla="*/ 223838 h 850"/>
                    <a:gd name="T78" fmla="*/ 44450 w 539"/>
                    <a:gd name="T79" fmla="*/ 179388 h 85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539" h="850">
                      <a:moveTo>
                        <a:pt x="28" y="113"/>
                      </a:moveTo>
                      <a:lnTo>
                        <a:pt x="85" y="141"/>
                      </a:lnTo>
                      <a:lnTo>
                        <a:pt x="113" y="113"/>
                      </a:lnTo>
                      <a:lnTo>
                        <a:pt x="113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56"/>
                      </a:lnTo>
                      <a:lnTo>
                        <a:pt x="255" y="28"/>
                      </a:lnTo>
                      <a:lnTo>
                        <a:pt x="255" y="56"/>
                      </a:lnTo>
                      <a:lnTo>
                        <a:pt x="283" y="56"/>
                      </a:lnTo>
                      <a:lnTo>
                        <a:pt x="283" y="141"/>
                      </a:lnTo>
                      <a:lnTo>
                        <a:pt x="198" y="283"/>
                      </a:lnTo>
                      <a:lnTo>
                        <a:pt x="170" y="368"/>
                      </a:lnTo>
                      <a:lnTo>
                        <a:pt x="255" y="453"/>
                      </a:lnTo>
                      <a:lnTo>
                        <a:pt x="340" y="680"/>
                      </a:lnTo>
                      <a:lnTo>
                        <a:pt x="368" y="652"/>
                      </a:lnTo>
                      <a:lnTo>
                        <a:pt x="454" y="680"/>
                      </a:lnTo>
                      <a:lnTo>
                        <a:pt x="482" y="680"/>
                      </a:lnTo>
                      <a:lnTo>
                        <a:pt x="454" y="737"/>
                      </a:lnTo>
                      <a:lnTo>
                        <a:pt x="539" y="850"/>
                      </a:lnTo>
                      <a:lnTo>
                        <a:pt x="425" y="850"/>
                      </a:lnTo>
                      <a:lnTo>
                        <a:pt x="368" y="793"/>
                      </a:lnTo>
                      <a:lnTo>
                        <a:pt x="312" y="793"/>
                      </a:lnTo>
                      <a:lnTo>
                        <a:pt x="283" y="737"/>
                      </a:lnTo>
                      <a:lnTo>
                        <a:pt x="283" y="708"/>
                      </a:lnTo>
                      <a:lnTo>
                        <a:pt x="227" y="708"/>
                      </a:lnTo>
                      <a:lnTo>
                        <a:pt x="198" y="680"/>
                      </a:lnTo>
                      <a:lnTo>
                        <a:pt x="142" y="680"/>
                      </a:lnTo>
                      <a:lnTo>
                        <a:pt x="142" y="623"/>
                      </a:lnTo>
                      <a:lnTo>
                        <a:pt x="85" y="567"/>
                      </a:lnTo>
                      <a:lnTo>
                        <a:pt x="85" y="538"/>
                      </a:lnTo>
                      <a:lnTo>
                        <a:pt x="28" y="510"/>
                      </a:lnTo>
                      <a:lnTo>
                        <a:pt x="28" y="425"/>
                      </a:lnTo>
                      <a:lnTo>
                        <a:pt x="0" y="425"/>
                      </a:lnTo>
                      <a:lnTo>
                        <a:pt x="85" y="283"/>
                      </a:lnTo>
                      <a:lnTo>
                        <a:pt x="57" y="255"/>
                      </a:lnTo>
                      <a:lnTo>
                        <a:pt x="85" y="170"/>
                      </a:lnTo>
                      <a:lnTo>
                        <a:pt x="28" y="170"/>
                      </a:lnTo>
                      <a:lnTo>
                        <a:pt x="28" y="141"/>
                      </a:lnTo>
                      <a:lnTo>
                        <a:pt x="28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49" name="Freeform 182"/>
                <p:cNvSpPr>
                  <a:spLocks/>
                </p:cNvSpPr>
                <p:nvPr/>
              </p:nvSpPr>
              <p:spPr bwMode="auto">
                <a:xfrm>
                  <a:off x="7750175" y="4170363"/>
                  <a:ext cx="720725" cy="674687"/>
                </a:xfrm>
                <a:custGeom>
                  <a:avLst/>
                  <a:gdLst>
                    <a:gd name="T0" fmla="*/ 225425 w 454"/>
                    <a:gd name="T1" fmla="*/ 90487 h 425"/>
                    <a:gd name="T2" fmla="*/ 406400 w 454"/>
                    <a:gd name="T3" fmla="*/ 44450 h 425"/>
                    <a:gd name="T4" fmla="*/ 450850 w 454"/>
                    <a:gd name="T5" fmla="*/ 0 h 425"/>
                    <a:gd name="T6" fmla="*/ 541338 w 454"/>
                    <a:gd name="T7" fmla="*/ 180975 h 425"/>
                    <a:gd name="T8" fmla="*/ 541338 w 454"/>
                    <a:gd name="T9" fmla="*/ 269875 h 425"/>
                    <a:gd name="T10" fmla="*/ 630238 w 454"/>
                    <a:gd name="T11" fmla="*/ 315912 h 425"/>
                    <a:gd name="T12" fmla="*/ 676275 w 454"/>
                    <a:gd name="T13" fmla="*/ 315912 h 425"/>
                    <a:gd name="T14" fmla="*/ 720725 w 454"/>
                    <a:gd name="T15" fmla="*/ 360362 h 425"/>
                    <a:gd name="T16" fmla="*/ 720725 w 454"/>
                    <a:gd name="T17" fmla="*/ 495300 h 425"/>
                    <a:gd name="T18" fmla="*/ 630238 w 454"/>
                    <a:gd name="T19" fmla="*/ 539750 h 425"/>
                    <a:gd name="T20" fmla="*/ 585788 w 454"/>
                    <a:gd name="T21" fmla="*/ 450850 h 425"/>
                    <a:gd name="T22" fmla="*/ 541338 w 454"/>
                    <a:gd name="T23" fmla="*/ 539750 h 425"/>
                    <a:gd name="T24" fmla="*/ 495300 w 454"/>
                    <a:gd name="T25" fmla="*/ 539750 h 425"/>
                    <a:gd name="T26" fmla="*/ 495300 w 454"/>
                    <a:gd name="T27" fmla="*/ 630237 h 425"/>
                    <a:gd name="T28" fmla="*/ 450850 w 454"/>
                    <a:gd name="T29" fmla="*/ 674687 h 425"/>
                    <a:gd name="T30" fmla="*/ 360363 w 454"/>
                    <a:gd name="T31" fmla="*/ 630237 h 425"/>
                    <a:gd name="T32" fmla="*/ 315913 w 454"/>
                    <a:gd name="T33" fmla="*/ 585787 h 425"/>
                    <a:gd name="T34" fmla="*/ 225425 w 454"/>
                    <a:gd name="T35" fmla="*/ 495300 h 425"/>
                    <a:gd name="T36" fmla="*/ 180975 w 454"/>
                    <a:gd name="T37" fmla="*/ 539750 h 425"/>
                    <a:gd name="T38" fmla="*/ 136525 w 454"/>
                    <a:gd name="T39" fmla="*/ 450850 h 425"/>
                    <a:gd name="T40" fmla="*/ 0 w 454"/>
                    <a:gd name="T41" fmla="*/ 315912 h 425"/>
                    <a:gd name="T42" fmla="*/ 0 w 454"/>
                    <a:gd name="T43" fmla="*/ 269875 h 425"/>
                    <a:gd name="T44" fmla="*/ 136525 w 454"/>
                    <a:gd name="T45" fmla="*/ 269875 h 425"/>
                    <a:gd name="T46" fmla="*/ 46038 w 454"/>
                    <a:gd name="T47" fmla="*/ 134937 h 425"/>
                    <a:gd name="T48" fmla="*/ 180975 w 454"/>
                    <a:gd name="T49" fmla="*/ 134937 h 425"/>
                    <a:gd name="T50" fmla="*/ 225425 w 454"/>
                    <a:gd name="T51" fmla="*/ 90487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454" h="425">
                      <a:moveTo>
                        <a:pt x="142" y="57"/>
                      </a:moveTo>
                      <a:lnTo>
                        <a:pt x="256" y="28"/>
                      </a:lnTo>
                      <a:lnTo>
                        <a:pt x="284" y="0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99"/>
                      </a:lnTo>
                      <a:lnTo>
                        <a:pt x="426" y="199"/>
                      </a:lnTo>
                      <a:lnTo>
                        <a:pt x="454" y="227"/>
                      </a:lnTo>
                      <a:lnTo>
                        <a:pt x="454" y="312"/>
                      </a:lnTo>
                      <a:lnTo>
                        <a:pt x="397" y="340"/>
                      </a:lnTo>
                      <a:lnTo>
                        <a:pt x="369" y="284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97"/>
                      </a:lnTo>
                      <a:lnTo>
                        <a:pt x="284" y="425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12"/>
                      </a:lnTo>
                      <a:lnTo>
                        <a:pt x="114" y="340"/>
                      </a:lnTo>
                      <a:lnTo>
                        <a:pt x="86" y="284"/>
                      </a:lnTo>
                      <a:lnTo>
                        <a:pt x="0" y="199"/>
                      </a:lnTo>
                      <a:lnTo>
                        <a:pt x="0" y="170"/>
                      </a:lnTo>
                      <a:lnTo>
                        <a:pt x="86" y="170"/>
                      </a:lnTo>
                      <a:lnTo>
                        <a:pt x="29" y="85"/>
                      </a:lnTo>
                      <a:lnTo>
                        <a:pt x="114" y="85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0" name="Freeform 183"/>
                <p:cNvSpPr>
                  <a:spLocks/>
                </p:cNvSpPr>
                <p:nvPr/>
              </p:nvSpPr>
              <p:spPr bwMode="auto">
                <a:xfrm>
                  <a:off x="7256463" y="4440238"/>
                  <a:ext cx="809625" cy="674687"/>
                </a:xfrm>
                <a:custGeom>
                  <a:avLst/>
                  <a:gdLst>
                    <a:gd name="T0" fmla="*/ 314325 w 510"/>
                    <a:gd name="T1" fmla="*/ 0 h 425"/>
                    <a:gd name="T2" fmla="*/ 223838 w 510"/>
                    <a:gd name="T3" fmla="*/ 46037 h 425"/>
                    <a:gd name="T4" fmla="*/ 179388 w 510"/>
                    <a:gd name="T5" fmla="*/ 134937 h 425"/>
                    <a:gd name="T6" fmla="*/ 134938 w 510"/>
                    <a:gd name="T7" fmla="*/ 134937 h 425"/>
                    <a:gd name="T8" fmla="*/ 44450 w 510"/>
                    <a:gd name="T9" fmla="*/ 225425 h 425"/>
                    <a:gd name="T10" fmla="*/ 0 w 510"/>
                    <a:gd name="T11" fmla="*/ 315912 h 425"/>
                    <a:gd name="T12" fmla="*/ 0 w 510"/>
                    <a:gd name="T13" fmla="*/ 404812 h 425"/>
                    <a:gd name="T14" fmla="*/ 269875 w 510"/>
                    <a:gd name="T15" fmla="*/ 404812 h 425"/>
                    <a:gd name="T16" fmla="*/ 358775 w 510"/>
                    <a:gd name="T17" fmla="*/ 450850 h 425"/>
                    <a:gd name="T18" fmla="*/ 449263 w 510"/>
                    <a:gd name="T19" fmla="*/ 404812 h 425"/>
                    <a:gd name="T20" fmla="*/ 404813 w 510"/>
                    <a:gd name="T21" fmla="*/ 539750 h 425"/>
                    <a:gd name="T22" fmla="*/ 358775 w 510"/>
                    <a:gd name="T23" fmla="*/ 585787 h 425"/>
                    <a:gd name="T24" fmla="*/ 404813 w 510"/>
                    <a:gd name="T25" fmla="*/ 674687 h 425"/>
                    <a:gd name="T26" fmla="*/ 539750 w 510"/>
                    <a:gd name="T27" fmla="*/ 539750 h 425"/>
                    <a:gd name="T28" fmla="*/ 584200 w 510"/>
                    <a:gd name="T29" fmla="*/ 315912 h 425"/>
                    <a:gd name="T30" fmla="*/ 719138 w 510"/>
                    <a:gd name="T31" fmla="*/ 360362 h 425"/>
                    <a:gd name="T32" fmla="*/ 809625 w 510"/>
                    <a:gd name="T33" fmla="*/ 315912 h 425"/>
                    <a:gd name="T34" fmla="*/ 719138 w 510"/>
                    <a:gd name="T35" fmla="*/ 225425 h 425"/>
                    <a:gd name="T36" fmla="*/ 674688 w 510"/>
                    <a:gd name="T37" fmla="*/ 269875 h 425"/>
                    <a:gd name="T38" fmla="*/ 630238 w 510"/>
                    <a:gd name="T39" fmla="*/ 180975 h 425"/>
                    <a:gd name="T40" fmla="*/ 493713 w 510"/>
                    <a:gd name="T41" fmla="*/ 46037 h 425"/>
                    <a:gd name="T42" fmla="*/ 449263 w 510"/>
                    <a:gd name="T43" fmla="*/ 46037 h 425"/>
                    <a:gd name="T44" fmla="*/ 449263 w 510"/>
                    <a:gd name="T45" fmla="*/ 0 h 425"/>
                    <a:gd name="T46" fmla="*/ 404813 w 510"/>
                    <a:gd name="T47" fmla="*/ 0 h 425"/>
                    <a:gd name="T48" fmla="*/ 358775 w 510"/>
                    <a:gd name="T49" fmla="*/ 46037 h 425"/>
                    <a:gd name="T50" fmla="*/ 314325 w 510"/>
                    <a:gd name="T51" fmla="*/ 0 h 4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0" h="425">
                      <a:moveTo>
                        <a:pt x="198" y="0"/>
                      </a:moveTo>
                      <a:lnTo>
                        <a:pt x="141" y="29"/>
                      </a:lnTo>
                      <a:lnTo>
                        <a:pt x="113" y="85"/>
                      </a:lnTo>
                      <a:lnTo>
                        <a:pt x="85" y="85"/>
                      </a:lnTo>
                      <a:lnTo>
                        <a:pt x="28" y="142"/>
                      </a:lnTo>
                      <a:lnTo>
                        <a:pt x="0" y="199"/>
                      </a:lnTo>
                      <a:lnTo>
                        <a:pt x="0" y="255"/>
                      </a:lnTo>
                      <a:lnTo>
                        <a:pt x="170" y="255"/>
                      </a:lnTo>
                      <a:lnTo>
                        <a:pt x="226" y="284"/>
                      </a:lnTo>
                      <a:lnTo>
                        <a:pt x="283" y="255"/>
                      </a:lnTo>
                      <a:lnTo>
                        <a:pt x="255" y="340"/>
                      </a:lnTo>
                      <a:lnTo>
                        <a:pt x="226" y="369"/>
                      </a:lnTo>
                      <a:lnTo>
                        <a:pt x="255" y="425"/>
                      </a:lnTo>
                      <a:lnTo>
                        <a:pt x="340" y="340"/>
                      </a:lnTo>
                      <a:lnTo>
                        <a:pt x="368" y="199"/>
                      </a:lnTo>
                      <a:lnTo>
                        <a:pt x="453" y="227"/>
                      </a:lnTo>
                      <a:lnTo>
                        <a:pt x="510" y="199"/>
                      </a:lnTo>
                      <a:lnTo>
                        <a:pt x="453" y="142"/>
                      </a:lnTo>
                      <a:lnTo>
                        <a:pt x="425" y="170"/>
                      </a:lnTo>
                      <a:lnTo>
                        <a:pt x="397" y="114"/>
                      </a:lnTo>
                      <a:lnTo>
                        <a:pt x="311" y="29"/>
                      </a:lnTo>
                      <a:lnTo>
                        <a:pt x="283" y="29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6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1" name="Freeform 184"/>
                <p:cNvSpPr>
                  <a:spLocks/>
                </p:cNvSpPr>
                <p:nvPr/>
              </p:nvSpPr>
              <p:spPr bwMode="auto">
                <a:xfrm>
                  <a:off x="6805613" y="4170363"/>
                  <a:ext cx="809625" cy="585787"/>
                </a:xfrm>
                <a:custGeom>
                  <a:avLst/>
                  <a:gdLst>
                    <a:gd name="T0" fmla="*/ 765175 w 510"/>
                    <a:gd name="T1" fmla="*/ 0 h 369"/>
                    <a:gd name="T2" fmla="*/ 674688 w 510"/>
                    <a:gd name="T3" fmla="*/ 0 h 369"/>
                    <a:gd name="T4" fmla="*/ 539750 w 510"/>
                    <a:gd name="T5" fmla="*/ 44450 h 369"/>
                    <a:gd name="T6" fmla="*/ 539750 w 510"/>
                    <a:gd name="T7" fmla="*/ 134937 h 369"/>
                    <a:gd name="T8" fmla="*/ 404813 w 510"/>
                    <a:gd name="T9" fmla="*/ 180975 h 369"/>
                    <a:gd name="T10" fmla="*/ 404813 w 510"/>
                    <a:gd name="T11" fmla="*/ 225425 h 369"/>
                    <a:gd name="T12" fmla="*/ 269875 w 510"/>
                    <a:gd name="T13" fmla="*/ 315912 h 369"/>
                    <a:gd name="T14" fmla="*/ 225425 w 510"/>
                    <a:gd name="T15" fmla="*/ 269875 h 369"/>
                    <a:gd name="T16" fmla="*/ 44450 w 510"/>
                    <a:gd name="T17" fmla="*/ 315912 h 369"/>
                    <a:gd name="T18" fmla="*/ 0 w 510"/>
                    <a:gd name="T19" fmla="*/ 360362 h 369"/>
                    <a:gd name="T20" fmla="*/ 90488 w 510"/>
                    <a:gd name="T21" fmla="*/ 450850 h 369"/>
                    <a:gd name="T22" fmla="*/ 404813 w 510"/>
                    <a:gd name="T23" fmla="*/ 495300 h 369"/>
                    <a:gd name="T24" fmla="*/ 450850 w 510"/>
                    <a:gd name="T25" fmla="*/ 585787 h 369"/>
                    <a:gd name="T26" fmla="*/ 495300 w 510"/>
                    <a:gd name="T27" fmla="*/ 495300 h 369"/>
                    <a:gd name="T28" fmla="*/ 585788 w 510"/>
                    <a:gd name="T29" fmla="*/ 404812 h 369"/>
                    <a:gd name="T30" fmla="*/ 630238 w 510"/>
                    <a:gd name="T31" fmla="*/ 404812 h 369"/>
                    <a:gd name="T32" fmla="*/ 674688 w 510"/>
                    <a:gd name="T33" fmla="*/ 315912 h 369"/>
                    <a:gd name="T34" fmla="*/ 765175 w 510"/>
                    <a:gd name="T35" fmla="*/ 269875 h 369"/>
                    <a:gd name="T36" fmla="*/ 809625 w 510"/>
                    <a:gd name="T37" fmla="*/ 180975 h 369"/>
                    <a:gd name="T38" fmla="*/ 765175 w 510"/>
                    <a:gd name="T39" fmla="*/ 0 h 36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10" h="369">
                      <a:moveTo>
                        <a:pt x="482" y="0"/>
                      </a:moveTo>
                      <a:lnTo>
                        <a:pt x="425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255" y="114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70"/>
                      </a:lnTo>
                      <a:lnTo>
                        <a:pt x="28" y="199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55" y="312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255"/>
                      </a:lnTo>
                      <a:lnTo>
                        <a:pt x="397" y="255"/>
                      </a:lnTo>
                      <a:lnTo>
                        <a:pt x="425" y="199"/>
                      </a:lnTo>
                      <a:lnTo>
                        <a:pt x="482" y="170"/>
                      </a:lnTo>
                      <a:lnTo>
                        <a:pt x="510" y="114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2" name="Freeform 185"/>
                <p:cNvSpPr>
                  <a:spLocks/>
                </p:cNvSpPr>
                <p:nvPr/>
              </p:nvSpPr>
              <p:spPr bwMode="auto">
                <a:xfrm>
                  <a:off x="6761163" y="3405188"/>
                  <a:ext cx="1484312" cy="1125537"/>
                </a:xfrm>
                <a:custGeom>
                  <a:avLst/>
                  <a:gdLst>
                    <a:gd name="T0" fmla="*/ 1304925 w 935"/>
                    <a:gd name="T1" fmla="*/ 0 h 709"/>
                    <a:gd name="T2" fmla="*/ 1260475 w 935"/>
                    <a:gd name="T3" fmla="*/ 180975 h 709"/>
                    <a:gd name="T4" fmla="*/ 1169987 w 935"/>
                    <a:gd name="T5" fmla="*/ 269875 h 709"/>
                    <a:gd name="T6" fmla="*/ 1035050 w 935"/>
                    <a:gd name="T7" fmla="*/ 225425 h 709"/>
                    <a:gd name="T8" fmla="*/ 944562 w 935"/>
                    <a:gd name="T9" fmla="*/ 315912 h 709"/>
                    <a:gd name="T10" fmla="*/ 989012 w 935"/>
                    <a:gd name="T11" fmla="*/ 404812 h 709"/>
                    <a:gd name="T12" fmla="*/ 900112 w 935"/>
                    <a:gd name="T13" fmla="*/ 495300 h 709"/>
                    <a:gd name="T14" fmla="*/ 854075 w 935"/>
                    <a:gd name="T15" fmla="*/ 450850 h 709"/>
                    <a:gd name="T16" fmla="*/ 854075 w 935"/>
                    <a:gd name="T17" fmla="*/ 360362 h 709"/>
                    <a:gd name="T18" fmla="*/ 674687 w 935"/>
                    <a:gd name="T19" fmla="*/ 360362 h 709"/>
                    <a:gd name="T20" fmla="*/ 719137 w 935"/>
                    <a:gd name="T21" fmla="*/ 450850 h 709"/>
                    <a:gd name="T22" fmla="*/ 674687 w 935"/>
                    <a:gd name="T23" fmla="*/ 495300 h 709"/>
                    <a:gd name="T24" fmla="*/ 719137 w 935"/>
                    <a:gd name="T25" fmla="*/ 585787 h 709"/>
                    <a:gd name="T26" fmla="*/ 630237 w 935"/>
                    <a:gd name="T27" fmla="*/ 585787 h 709"/>
                    <a:gd name="T28" fmla="*/ 539750 w 935"/>
                    <a:gd name="T29" fmla="*/ 674687 h 709"/>
                    <a:gd name="T30" fmla="*/ 495300 w 935"/>
                    <a:gd name="T31" fmla="*/ 630237 h 709"/>
                    <a:gd name="T32" fmla="*/ 449262 w 935"/>
                    <a:gd name="T33" fmla="*/ 720725 h 709"/>
                    <a:gd name="T34" fmla="*/ 404812 w 935"/>
                    <a:gd name="T35" fmla="*/ 720725 h 709"/>
                    <a:gd name="T36" fmla="*/ 360362 w 935"/>
                    <a:gd name="T37" fmla="*/ 765175 h 709"/>
                    <a:gd name="T38" fmla="*/ 225425 w 935"/>
                    <a:gd name="T39" fmla="*/ 765175 h 709"/>
                    <a:gd name="T40" fmla="*/ 179387 w 935"/>
                    <a:gd name="T41" fmla="*/ 855662 h 709"/>
                    <a:gd name="T42" fmla="*/ 179387 w 935"/>
                    <a:gd name="T43" fmla="*/ 900112 h 709"/>
                    <a:gd name="T44" fmla="*/ 134937 w 935"/>
                    <a:gd name="T45" fmla="*/ 946150 h 709"/>
                    <a:gd name="T46" fmla="*/ 0 w 935"/>
                    <a:gd name="T47" fmla="*/ 900112 h 709"/>
                    <a:gd name="T48" fmla="*/ 0 w 935"/>
                    <a:gd name="T49" fmla="*/ 946150 h 709"/>
                    <a:gd name="T50" fmla="*/ 44450 w 935"/>
                    <a:gd name="T51" fmla="*/ 1035050 h 709"/>
                    <a:gd name="T52" fmla="*/ 0 w 935"/>
                    <a:gd name="T53" fmla="*/ 1125537 h 709"/>
                    <a:gd name="T54" fmla="*/ 44450 w 935"/>
                    <a:gd name="T55" fmla="*/ 1125537 h 709"/>
                    <a:gd name="T56" fmla="*/ 88900 w 935"/>
                    <a:gd name="T57" fmla="*/ 1081087 h 709"/>
                    <a:gd name="T58" fmla="*/ 269875 w 935"/>
                    <a:gd name="T59" fmla="*/ 1035050 h 709"/>
                    <a:gd name="T60" fmla="*/ 314325 w 935"/>
                    <a:gd name="T61" fmla="*/ 1081087 h 709"/>
                    <a:gd name="T62" fmla="*/ 449262 w 935"/>
                    <a:gd name="T63" fmla="*/ 990600 h 709"/>
                    <a:gd name="T64" fmla="*/ 449262 w 935"/>
                    <a:gd name="T65" fmla="*/ 946150 h 709"/>
                    <a:gd name="T66" fmla="*/ 584200 w 935"/>
                    <a:gd name="T67" fmla="*/ 900112 h 709"/>
                    <a:gd name="T68" fmla="*/ 584200 w 935"/>
                    <a:gd name="T69" fmla="*/ 809625 h 709"/>
                    <a:gd name="T70" fmla="*/ 719137 w 935"/>
                    <a:gd name="T71" fmla="*/ 765175 h 709"/>
                    <a:gd name="T72" fmla="*/ 809625 w 935"/>
                    <a:gd name="T73" fmla="*/ 765175 h 709"/>
                    <a:gd name="T74" fmla="*/ 1035050 w 935"/>
                    <a:gd name="T75" fmla="*/ 674687 h 709"/>
                    <a:gd name="T76" fmla="*/ 1035050 w 935"/>
                    <a:gd name="T77" fmla="*/ 900112 h 709"/>
                    <a:gd name="T78" fmla="*/ 1169987 w 935"/>
                    <a:gd name="T79" fmla="*/ 900112 h 709"/>
                    <a:gd name="T80" fmla="*/ 1214437 w 935"/>
                    <a:gd name="T81" fmla="*/ 855662 h 709"/>
                    <a:gd name="T82" fmla="*/ 1169987 w 935"/>
                    <a:gd name="T83" fmla="*/ 809625 h 709"/>
                    <a:gd name="T84" fmla="*/ 1349375 w 935"/>
                    <a:gd name="T85" fmla="*/ 674687 h 709"/>
                    <a:gd name="T86" fmla="*/ 1349375 w 935"/>
                    <a:gd name="T87" fmla="*/ 539750 h 709"/>
                    <a:gd name="T88" fmla="*/ 1439862 w 935"/>
                    <a:gd name="T89" fmla="*/ 495300 h 709"/>
                    <a:gd name="T90" fmla="*/ 1439862 w 935"/>
                    <a:gd name="T91" fmla="*/ 404812 h 709"/>
                    <a:gd name="T92" fmla="*/ 1349375 w 935"/>
                    <a:gd name="T93" fmla="*/ 360362 h 709"/>
                    <a:gd name="T94" fmla="*/ 1439862 w 935"/>
                    <a:gd name="T95" fmla="*/ 269875 h 709"/>
                    <a:gd name="T96" fmla="*/ 1349375 w 935"/>
                    <a:gd name="T97" fmla="*/ 180975 h 709"/>
                    <a:gd name="T98" fmla="*/ 1484312 w 935"/>
                    <a:gd name="T99" fmla="*/ 0 h 709"/>
                    <a:gd name="T100" fmla="*/ 1395412 w 935"/>
                    <a:gd name="T101" fmla="*/ 46037 h 709"/>
                    <a:gd name="T102" fmla="*/ 1304925 w 935"/>
                    <a:gd name="T103" fmla="*/ 0 h 709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935" h="709">
                      <a:moveTo>
                        <a:pt x="822" y="0"/>
                      </a:moveTo>
                      <a:lnTo>
                        <a:pt x="794" y="114"/>
                      </a:lnTo>
                      <a:lnTo>
                        <a:pt x="737" y="170"/>
                      </a:lnTo>
                      <a:lnTo>
                        <a:pt x="652" y="142"/>
                      </a:lnTo>
                      <a:lnTo>
                        <a:pt x="595" y="199"/>
                      </a:lnTo>
                      <a:lnTo>
                        <a:pt x="623" y="255"/>
                      </a:lnTo>
                      <a:lnTo>
                        <a:pt x="567" y="312"/>
                      </a:lnTo>
                      <a:lnTo>
                        <a:pt x="538" y="284"/>
                      </a:lnTo>
                      <a:lnTo>
                        <a:pt x="538" y="227"/>
                      </a:lnTo>
                      <a:lnTo>
                        <a:pt x="425" y="227"/>
                      </a:lnTo>
                      <a:lnTo>
                        <a:pt x="453" y="284"/>
                      </a:lnTo>
                      <a:lnTo>
                        <a:pt x="425" y="312"/>
                      </a:lnTo>
                      <a:lnTo>
                        <a:pt x="453" y="369"/>
                      </a:lnTo>
                      <a:lnTo>
                        <a:pt x="397" y="369"/>
                      </a:lnTo>
                      <a:lnTo>
                        <a:pt x="340" y="425"/>
                      </a:lnTo>
                      <a:lnTo>
                        <a:pt x="312" y="397"/>
                      </a:lnTo>
                      <a:lnTo>
                        <a:pt x="283" y="454"/>
                      </a:lnTo>
                      <a:lnTo>
                        <a:pt x="255" y="454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113" y="567"/>
                      </a:lnTo>
                      <a:lnTo>
                        <a:pt x="85" y="596"/>
                      </a:lnTo>
                      <a:lnTo>
                        <a:pt x="0" y="567"/>
                      </a:lnTo>
                      <a:lnTo>
                        <a:pt x="0" y="596"/>
                      </a:lnTo>
                      <a:lnTo>
                        <a:pt x="28" y="652"/>
                      </a:lnTo>
                      <a:lnTo>
                        <a:pt x="0" y="709"/>
                      </a:lnTo>
                      <a:lnTo>
                        <a:pt x="28" y="709"/>
                      </a:lnTo>
                      <a:lnTo>
                        <a:pt x="56" y="681"/>
                      </a:lnTo>
                      <a:lnTo>
                        <a:pt x="170" y="652"/>
                      </a:lnTo>
                      <a:lnTo>
                        <a:pt x="198" y="681"/>
                      </a:lnTo>
                      <a:lnTo>
                        <a:pt x="283" y="624"/>
                      </a:lnTo>
                      <a:lnTo>
                        <a:pt x="283" y="596"/>
                      </a:lnTo>
                      <a:lnTo>
                        <a:pt x="368" y="567"/>
                      </a:lnTo>
                      <a:lnTo>
                        <a:pt x="368" y="510"/>
                      </a:lnTo>
                      <a:lnTo>
                        <a:pt x="453" y="482"/>
                      </a:lnTo>
                      <a:lnTo>
                        <a:pt x="510" y="482"/>
                      </a:lnTo>
                      <a:lnTo>
                        <a:pt x="652" y="425"/>
                      </a:lnTo>
                      <a:lnTo>
                        <a:pt x="652" y="567"/>
                      </a:lnTo>
                      <a:lnTo>
                        <a:pt x="737" y="567"/>
                      </a:lnTo>
                      <a:lnTo>
                        <a:pt x="765" y="539"/>
                      </a:lnTo>
                      <a:lnTo>
                        <a:pt x="737" y="510"/>
                      </a:lnTo>
                      <a:lnTo>
                        <a:pt x="850" y="425"/>
                      </a:lnTo>
                      <a:lnTo>
                        <a:pt x="850" y="340"/>
                      </a:lnTo>
                      <a:lnTo>
                        <a:pt x="907" y="312"/>
                      </a:lnTo>
                      <a:lnTo>
                        <a:pt x="907" y="255"/>
                      </a:lnTo>
                      <a:lnTo>
                        <a:pt x="850" y="227"/>
                      </a:lnTo>
                      <a:lnTo>
                        <a:pt x="907" y="170"/>
                      </a:lnTo>
                      <a:lnTo>
                        <a:pt x="850" y="114"/>
                      </a:lnTo>
                      <a:lnTo>
                        <a:pt x="935" y="0"/>
                      </a:lnTo>
                      <a:lnTo>
                        <a:pt x="879" y="29"/>
                      </a:lnTo>
                      <a:lnTo>
                        <a:pt x="82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3" name="Freeform 186"/>
                <p:cNvSpPr>
                  <a:spLocks/>
                </p:cNvSpPr>
                <p:nvPr/>
              </p:nvSpPr>
              <p:spPr bwMode="auto">
                <a:xfrm>
                  <a:off x="8201025" y="3721100"/>
                  <a:ext cx="539750" cy="584200"/>
                </a:xfrm>
                <a:custGeom>
                  <a:avLst/>
                  <a:gdLst>
                    <a:gd name="T0" fmla="*/ 539750 w 340"/>
                    <a:gd name="T1" fmla="*/ 449263 h 368"/>
                    <a:gd name="T2" fmla="*/ 495300 w 340"/>
                    <a:gd name="T3" fmla="*/ 539750 h 368"/>
                    <a:gd name="T4" fmla="*/ 360363 w 340"/>
                    <a:gd name="T5" fmla="*/ 584200 h 368"/>
                    <a:gd name="T6" fmla="*/ 179388 w 340"/>
                    <a:gd name="T7" fmla="*/ 223838 h 368"/>
                    <a:gd name="T8" fmla="*/ 90488 w 340"/>
                    <a:gd name="T9" fmla="*/ 269875 h 368"/>
                    <a:gd name="T10" fmla="*/ 0 w 340"/>
                    <a:gd name="T11" fmla="*/ 179388 h 368"/>
                    <a:gd name="T12" fmla="*/ 0 w 340"/>
                    <a:gd name="T13" fmla="*/ 88900 h 368"/>
                    <a:gd name="T14" fmla="*/ 44450 w 340"/>
                    <a:gd name="T15" fmla="*/ 44450 h 368"/>
                    <a:gd name="T16" fmla="*/ 134938 w 340"/>
                    <a:gd name="T17" fmla="*/ 88900 h 368"/>
                    <a:gd name="T18" fmla="*/ 179388 w 340"/>
                    <a:gd name="T19" fmla="*/ 0 h 368"/>
                    <a:gd name="T20" fmla="*/ 314325 w 340"/>
                    <a:gd name="T21" fmla="*/ 88900 h 368"/>
                    <a:gd name="T22" fmla="*/ 360363 w 340"/>
                    <a:gd name="T23" fmla="*/ 179388 h 368"/>
                    <a:gd name="T24" fmla="*/ 404813 w 340"/>
                    <a:gd name="T25" fmla="*/ 134938 h 368"/>
                    <a:gd name="T26" fmla="*/ 495300 w 340"/>
                    <a:gd name="T27" fmla="*/ 179388 h 368"/>
                    <a:gd name="T28" fmla="*/ 495300 w 340"/>
                    <a:gd name="T29" fmla="*/ 404813 h 368"/>
                    <a:gd name="T30" fmla="*/ 539750 w 340"/>
                    <a:gd name="T31" fmla="*/ 449263 h 36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340" h="368">
                      <a:moveTo>
                        <a:pt x="340" y="283"/>
                      </a:moveTo>
                      <a:lnTo>
                        <a:pt x="312" y="340"/>
                      </a:lnTo>
                      <a:lnTo>
                        <a:pt x="227" y="368"/>
                      </a:lnTo>
                      <a:lnTo>
                        <a:pt x="113" y="141"/>
                      </a:lnTo>
                      <a:lnTo>
                        <a:pt x="57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28" y="28"/>
                      </a:lnTo>
                      <a:lnTo>
                        <a:pt x="85" y="56"/>
                      </a:lnTo>
                      <a:lnTo>
                        <a:pt x="113" y="0"/>
                      </a:lnTo>
                      <a:lnTo>
                        <a:pt x="198" y="56"/>
                      </a:lnTo>
                      <a:lnTo>
                        <a:pt x="227" y="113"/>
                      </a:lnTo>
                      <a:lnTo>
                        <a:pt x="255" y="85"/>
                      </a:lnTo>
                      <a:lnTo>
                        <a:pt x="312" y="113"/>
                      </a:lnTo>
                      <a:lnTo>
                        <a:pt x="312" y="255"/>
                      </a:lnTo>
                      <a:lnTo>
                        <a:pt x="34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4" name="Freeform 187"/>
                <p:cNvSpPr>
                  <a:spLocks/>
                </p:cNvSpPr>
                <p:nvPr/>
              </p:nvSpPr>
              <p:spPr bwMode="auto">
                <a:xfrm>
                  <a:off x="8110538" y="3405188"/>
                  <a:ext cx="676275" cy="765175"/>
                </a:xfrm>
                <a:custGeom>
                  <a:avLst/>
                  <a:gdLst>
                    <a:gd name="T0" fmla="*/ 676275 w 426"/>
                    <a:gd name="T1" fmla="*/ 404813 h 482"/>
                    <a:gd name="T2" fmla="*/ 585788 w 426"/>
                    <a:gd name="T3" fmla="*/ 360363 h 482"/>
                    <a:gd name="T4" fmla="*/ 360363 w 426"/>
                    <a:gd name="T5" fmla="*/ 0 h 482"/>
                    <a:gd name="T6" fmla="*/ 134938 w 426"/>
                    <a:gd name="T7" fmla="*/ 0 h 482"/>
                    <a:gd name="T8" fmla="*/ 0 w 426"/>
                    <a:gd name="T9" fmla="*/ 180975 h 482"/>
                    <a:gd name="T10" fmla="*/ 90488 w 426"/>
                    <a:gd name="T11" fmla="*/ 269875 h 482"/>
                    <a:gd name="T12" fmla="*/ 0 w 426"/>
                    <a:gd name="T13" fmla="*/ 360363 h 482"/>
                    <a:gd name="T14" fmla="*/ 90488 w 426"/>
                    <a:gd name="T15" fmla="*/ 404813 h 482"/>
                    <a:gd name="T16" fmla="*/ 134938 w 426"/>
                    <a:gd name="T17" fmla="*/ 360363 h 482"/>
                    <a:gd name="T18" fmla="*/ 225425 w 426"/>
                    <a:gd name="T19" fmla="*/ 404813 h 482"/>
                    <a:gd name="T20" fmla="*/ 269875 w 426"/>
                    <a:gd name="T21" fmla="*/ 315913 h 482"/>
                    <a:gd name="T22" fmla="*/ 404813 w 426"/>
                    <a:gd name="T23" fmla="*/ 404813 h 482"/>
                    <a:gd name="T24" fmla="*/ 450850 w 426"/>
                    <a:gd name="T25" fmla="*/ 495300 h 482"/>
                    <a:gd name="T26" fmla="*/ 495300 w 426"/>
                    <a:gd name="T27" fmla="*/ 450850 h 482"/>
                    <a:gd name="T28" fmla="*/ 585788 w 426"/>
                    <a:gd name="T29" fmla="*/ 495300 h 482"/>
                    <a:gd name="T30" fmla="*/ 585788 w 426"/>
                    <a:gd name="T31" fmla="*/ 720725 h 482"/>
                    <a:gd name="T32" fmla="*/ 630238 w 426"/>
                    <a:gd name="T33" fmla="*/ 765175 h 482"/>
                    <a:gd name="T34" fmla="*/ 676275 w 426"/>
                    <a:gd name="T35" fmla="*/ 404813 h 4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26" h="482">
                      <a:moveTo>
                        <a:pt x="426" y="255"/>
                      </a:moveTo>
                      <a:lnTo>
                        <a:pt x="369" y="227"/>
                      </a:lnTo>
                      <a:lnTo>
                        <a:pt x="227" y="0"/>
                      </a:lnTo>
                      <a:lnTo>
                        <a:pt x="85" y="0"/>
                      </a:lnTo>
                      <a:lnTo>
                        <a:pt x="0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85" y="227"/>
                      </a:lnTo>
                      <a:lnTo>
                        <a:pt x="142" y="255"/>
                      </a:lnTo>
                      <a:lnTo>
                        <a:pt x="170" y="199"/>
                      </a:lnTo>
                      <a:lnTo>
                        <a:pt x="255" y="255"/>
                      </a:lnTo>
                      <a:lnTo>
                        <a:pt x="284" y="312"/>
                      </a:lnTo>
                      <a:lnTo>
                        <a:pt x="312" y="284"/>
                      </a:lnTo>
                      <a:lnTo>
                        <a:pt x="369" y="312"/>
                      </a:lnTo>
                      <a:lnTo>
                        <a:pt x="369" y="454"/>
                      </a:lnTo>
                      <a:lnTo>
                        <a:pt x="397" y="482"/>
                      </a:lnTo>
                      <a:lnTo>
                        <a:pt x="426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5" name="Freeform 198"/>
                <p:cNvSpPr>
                  <a:spLocks/>
                </p:cNvSpPr>
                <p:nvPr/>
              </p:nvSpPr>
              <p:spPr bwMode="auto">
                <a:xfrm>
                  <a:off x="3205163" y="434975"/>
                  <a:ext cx="269875" cy="315913"/>
                </a:xfrm>
                <a:custGeom>
                  <a:avLst/>
                  <a:gdLst>
                    <a:gd name="T0" fmla="*/ 225425 w 170"/>
                    <a:gd name="T1" fmla="*/ 315913 h 199"/>
                    <a:gd name="T2" fmla="*/ 0 w 170"/>
                    <a:gd name="T3" fmla="*/ 44450 h 199"/>
                    <a:gd name="T4" fmla="*/ 134938 w 170"/>
                    <a:gd name="T5" fmla="*/ 0 h 199"/>
                    <a:gd name="T6" fmla="*/ 269875 w 170"/>
                    <a:gd name="T7" fmla="*/ 0 h 199"/>
                    <a:gd name="T8" fmla="*/ 225425 w 170"/>
                    <a:gd name="T9" fmla="*/ 315913 h 1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70" h="199">
                      <a:moveTo>
                        <a:pt x="142" y="199"/>
                      </a:moveTo>
                      <a:lnTo>
                        <a:pt x="0" y="28"/>
                      </a:lnTo>
                      <a:lnTo>
                        <a:pt x="85" y="0"/>
                      </a:lnTo>
                      <a:lnTo>
                        <a:pt x="170" y="0"/>
                      </a:lnTo>
                      <a:lnTo>
                        <a:pt x="142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6" name="Freeform 199"/>
                <p:cNvSpPr>
                  <a:spLocks/>
                </p:cNvSpPr>
                <p:nvPr/>
              </p:nvSpPr>
              <p:spPr bwMode="auto">
                <a:xfrm>
                  <a:off x="3609975" y="839788"/>
                  <a:ext cx="225425" cy="269875"/>
                </a:xfrm>
                <a:custGeom>
                  <a:avLst/>
                  <a:gdLst>
                    <a:gd name="T0" fmla="*/ 0 w 142"/>
                    <a:gd name="T1" fmla="*/ 90488 h 170"/>
                    <a:gd name="T2" fmla="*/ 46038 w 142"/>
                    <a:gd name="T3" fmla="*/ 0 h 170"/>
                    <a:gd name="T4" fmla="*/ 134938 w 142"/>
                    <a:gd name="T5" fmla="*/ 46038 h 170"/>
                    <a:gd name="T6" fmla="*/ 225425 w 142"/>
                    <a:gd name="T7" fmla="*/ 134938 h 170"/>
                    <a:gd name="T8" fmla="*/ 225425 w 142"/>
                    <a:gd name="T9" fmla="*/ 269875 h 170"/>
                    <a:gd name="T10" fmla="*/ 134938 w 142"/>
                    <a:gd name="T11" fmla="*/ 225425 h 170"/>
                    <a:gd name="T12" fmla="*/ 0 w 142"/>
                    <a:gd name="T13" fmla="*/ 90488 h 1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2" h="170">
                      <a:moveTo>
                        <a:pt x="0" y="57"/>
                      </a:move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42" y="170"/>
                      </a:lnTo>
                      <a:lnTo>
                        <a:pt x="85" y="14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7" name="Freeform 200"/>
                <p:cNvSpPr>
                  <a:spLocks/>
                </p:cNvSpPr>
                <p:nvPr/>
              </p:nvSpPr>
              <p:spPr bwMode="auto">
                <a:xfrm>
                  <a:off x="3565525" y="930275"/>
                  <a:ext cx="269875" cy="314325"/>
                </a:xfrm>
                <a:custGeom>
                  <a:avLst/>
                  <a:gdLst>
                    <a:gd name="T0" fmla="*/ 269875 w 170"/>
                    <a:gd name="T1" fmla="*/ 179388 h 198"/>
                    <a:gd name="T2" fmla="*/ 179388 w 170"/>
                    <a:gd name="T3" fmla="*/ 134938 h 198"/>
                    <a:gd name="T4" fmla="*/ 44450 w 170"/>
                    <a:gd name="T5" fmla="*/ 0 h 198"/>
                    <a:gd name="T6" fmla="*/ 0 w 170"/>
                    <a:gd name="T7" fmla="*/ 90488 h 198"/>
                    <a:gd name="T8" fmla="*/ 44450 w 170"/>
                    <a:gd name="T9" fmla="*/ 225425 h 198"/>
                    <a:gd name="T10" fmla="*/ 225425 w 170"/>
                    <a:gd name="T11" fmla="*/ 314325 h 198"/>
                    <a:gd name="T12" fmla="*/ 269875 w 170"/>
                    <a:gd name="T13" fmla="*/ 179388 h 1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70" h="198">
                      <a:moveTo>
                        <a:pt x="170" y="113"/>
                      </a:moveTo>
                      <a:lnTo>
                        <a:pt x="113" y="85"/>
                      </a:lnTo>
                      <a:lnTo>
                        <a:pt x="28" y="0"/>
                      </a:lnTo>
                      <a:lnTo>
                        <a:pt x="0" y="57"/>
                      </a:lnTo>
                      <a:lnTo>
                        <a:pt x="28" y="142"/>
                      </a:lnTo>
                      <a:lnTo>
                        <a:pt x="142" y="198"/>
                      </a:lnTo>
                      <a:lnTo>
                        <a:pt x="17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58" name="Freeform 201"/>
                <p:cNvSpPr>
                  <a:spLocks/>
                </p:cNvSpPr>
                <p:nvPr/>
              </p:nvSpPr>
              <p:spPr bwMode="auto">
                <a:xfrm>
                  <a:off x="9101138" y="2955925"/>
                  <a:ext cx="1169987" cy="1214438"/>
                </a:xfrm>
                <a:custGeom>
                  <a:avLst/>
                  <a:gdLst>
                    <a:gd name="T0" fmla="*/ 44450 w 737"/>
                    <a:gd name="T1" fmla="*/ 900113 h 765"/>
                    <a:gd name="T2" fmla="*/ 0 w 737"/>
                    <a:gd name="T3" fmla="*/ 1035050 h 765"/>
                    <a:gd name="T4" fmla="*/ 179387 w 737"/>
                    <a:gd name="T5" fmla="*/ 1214438 h 765"/>
                    <a:gd name="T6" fmla="*/ 269875 w 737"/>
                    <a:gd name="T7" fmla="*/ 1169988 h 765"/>
                    <a:gd name="T8" fmla="*/ 314325 w 737"/>
                    <a:gd name="T9" fmla="*/ 1079500 h 765"/>
                    <a:gd name="T10" fmla="*/ 360362 w 737"/>
                    <a:gd name="T11" fmla="*/ 1123950 h 765"/>
                    <a:gd name="T12" fmla="*/ 404812 w 737"/>
                    <a:gd name="T13" fmla="*/ 1035050 h 765"/>
                    <a:gd name="T14" fmla="*/ 449262 w 737"/>
                    <a:gd name="T15" fmla="*/ 989013 h 765"/>
                    <a:gd name="T16" fmla="*/ 404812 w 737"/>
                    <a:gd name="T17" fmla="*/ 900113 h 765"/>
                    <a:gd name="T18" fmla="*/ 449262 w 737"/>
                    <a:gd name="T19" fmla="*/ 854075 h 765"/>
                    <a:gd name="T20" fmla="*/ 765175 w 737"/>
                    <a:gd name="T21" fmla="*/ 630238 h 765"/>
                    <a:gd name="T22" fmla="*/ 809625 w 737"/>
                    <a:gd name="T23" fmla="*/ 449263 h 765"/>
                    <a:gd name="T24" fmla="*/ 1035050 w 737"/>
                    <a:gd name="T25" fmla="*/ 314325 h 765"/>
                    <a:gd name="T26" fmla="*/ 1169987 w 737"/>
                    <a:gd name="T27" fmla="*/ 44450 h 765"/>
                    <a:gd name="T28" fmla="*/ 1169987 w 737"/>
                    <a:gd name="T29" fmla="*/ 0 h 765"/>
                    <a:gd name="T30" fmla="*/ 449262 w 737"/>
                    <a:gd name="T31" fmla="*/ 674688 h 765"/>
                    <a:gd name="T32" fmla="*/ 179387 w 737"/>
                    <a:gd name="T33" fmla="*/ 944563 h 765"/>
                    <a:gd name="T34" fmla="*/ 44450 w 737"/>
                    <a:gd name="T35" fmla="*/ 900113 h 7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37" h="765">
                      <a:moveTo>
                        <a:pt x="28" y="567"/>
                      </a:moveTo>
                      <a:lnTo>
                        <a:pt x="0" y="652"/>
                      </a:lnTo>
                      <a:lnTo>
                        <a:pt x="113" y="765"/>
                      </a:lnTo>
                      <a:lnTo>
                        <a:pt x="170" y="737"/>
                      </a:lnTo>
                      <a:lnTo>
                        <a:pt x="198" y="680"/>
                      </a:lnTo>
                      <a:lnTo>
                        <a:pt x="227" y="708"/>
                      </a:lnTo>
                      <a:lnTo>
                        <a:pt x="255" y="652"/>
                      </a:lnTo>
                      <a:lnTo>
                        <a:pt x="283" y="623"/>
                      </a:lnTo>
                      <a:lnTo>
                        <a:pt x="255" y="567"/>
                      </a:lnTo>
                      <a:lnTo>
                        <a:pt x="283" y="538"/>
                      </a:lnTo>
                      <a:lnTo>
                        <a:pt x="482" y="397"/>
                      </a:lnTo>
                      <a:lnTo>
                        <a:pt x="510" y="283"/>
                      </a:lnTo>
                      <a:lnTo>
                        <a:pt x="652" y="198"/>
                      </a:lnTo>
                      <a:lnTo>
                        <a:pt x="737" y="28"/>
                      </a:lnTo>
                      <a:lnTo>
                        <a:pt x="737" y="0"/>
                      </a:lnTo>
                      <a:lnTo>
                        <a:pt x="283" y="425"/>
                      </a:lnTo>
                      <a:lnTo>
                        <a:pt x="113" y="595"/>
                      </a:lnTo>
                      <a:lnTo>
                        <a:pt x="28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568" name="テキスト ボックス 567">
            <a:extLst>
              <a:ext uri="{FF2B5EF4-FFF2-40B4-BE49-F238E27FC236}">
                <a16:creationId xmlns:a16="http://schemas.microsoft.com/office/drawing/2014/main" id="{8CEF9637-8C1A-4572-BB08-1B1ECEB6E1DF}"/>
              </a:ext>
            </a:extLst>
          </p:cNvPr>
          <p:cNvSpPr txBox="1"/>
          <p:nvPr/>
        </p:nvSpPr>
        <p:spPr>
          <a:xfrm>
            <a:off x="9704941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</a:p>
        </p:txBody>
      </p:sp>
      <p:sp>
        <p:nvSpPr>
          <p:cNvPr id="569" name="テキスト ボックス 568">
            <a:extLst>
              <a:ext uri="{FF2B5EF4-FFF2-40B4-BE49-F238E27FC236}">
                <a16:creationId xmlns:a16="http://schemas.microsoft.com/office/drawing/2014/main" id="{C5291337-1ED9-43F3-A2BA-AEF7C60EA7C1}"/>
              </a:ext>
            </a:extLst>
          </p:cNvPr>
          <p:cNvSpPr txBox="1"/>
          <p:nvPr/>
        </p:nvSpPr>
        <p:spPr>
          <a:xfrm>
            <a:off x="9669663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70" name="直線コネクタ 569">
            <a:extLst>
              <a:ext uri="{FF2B5EF4-FFF2-40B4-BE49-F238E27FC236}">
                <a16:creationId xmlns:a16="http://schemas.microsoft.com/office/drawing/2014/main" id="{B9488284-66BE-4CC4-8392-DD3F9FF5A0B9}"/>
              </a:ext>
            </a:extLst>
          </p:cNvPr>
          <p:cNvCxnSpPr/>
          <p:nvPr/>
        </p:nvCxnSpPr>
        <p:spPr>
          <a:xfrm>
            <a:off x="9696552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5E18CBC1-0CD7-4B16-8C96-475AA1C628D5}"/>
              </a:ext>
            </a:extLst>
          </p:cNvPr>
          <p:cNvGrpSpPr/>
          <p:nvPr/>
        </p:nvGrpSpPr>
        <p:grpSpPr>
          <a:xfrm>
            <a:off x="2746745" y="3985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068BAAB7-2CC2-4A54-8AAC-83FF9FA186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</a:p>
          </p:txBody>
        </p: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698EB55F-2B3F-45D7-A1B1-97B45CC776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81A0ECA6-84EC-4178-ABFD-F0C2F858E959}"/>
              </a:ext>
            </a:extLst>
          </p:cNvPr>
          <p:cNvGrpSpPr/>
          <p:nvPr/>
        </p:nvGrpSpPr>
        <p:grpSpPr>
          <a:xfrm>
            <a:off x="3506041" y="549628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C8BD693A-FB34-40C2-87F3-A3F102EA5F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札幌市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191010CC-CF02-4911-BDB6-65B3520750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5BE5D065-7281-41C2-8184-E5BC112BC5DD}"/>
              </a:ext>
            </a:extLst>
          </p:cNvPr>
          <p:cNvSpPr txBox="1"/>
          <p:nvPr/>
        </p:nvSpPr>
        <p:spPr>
          <a:xfrm>
            <a:off x="11471606" y="601322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札幌市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6831C42D-CB0E-4BFC-A90E-30CB6E2D3B20}"/>
              </a:ext>
            </a:extLst>
          </p:cNvPr>
          <p:cNvGrpSpPr/>
          <p:nvPr/>
        </p:nvGrpSpPr>
        <p:grpSpPr>
          <a:xfrm>
            <a:off x="9969102" y="79898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9053A680-D7E9-4E80-8FC2-243F6BBF5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DDD4F3A1-2135-4009-BA5A-E38BDFBA7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2E092C6-CEF3-4AE1-A422-387107EF0C4C}"/>
              </a:ext>
            </a:extLst>
          </p:cNvPr>
          <p:cNvGrpSpPr/>
          <p:nvPr/>
        </p:nvGrpSpPr>
        <p:grpSpPr>
          <a:xfrm>
            <a:off x="11759802" y="78517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4D66F71F-B357-4142-8791-D9194EC7D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10670ABE-3FF1-47C3-9F1B-E1FCFB816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A2DA28F8-D965-4540-82E4-344E1D08A4C1}"/>
              </a:ext>
            </a:extLst>
          </p:cNvPr>
          <p:cNvGrpSpPr/>
          <p:nvPr/>
        </p:nvGrpSpPr>
        <p:grpSpPr>
          <a:xfrm>
            <a:off x="11226402" y="752789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1781DE10-2FF2-46A8-B608-0A2D4394AF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47157DF9-BB11-4491-AAC3-BD51FD24FC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EC53F414-D1A3-4FC0-8F37-67558C82A492}"/>
              </a:ext>
            </a:extLst>
          </p:cNvPr>
          <p:cNvGrpSpPr/>
          <p:nvPr/>
        </p:nvGrpSpPr>
        <p:grpSpPr>
          <a:xfrm>
            <a:off x="11926490" y="721833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C8892BA4-90F9-4F2F-80EB-FB2ADBFF6E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CE2B5227-0964-45F7-B588-68CCDA5B41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8E3AA2E3-F645-4CD6-812E-BEBE16ED8A4E}"/>
              </a:ext>
            </a:extLst>
          </p:cNvPr>
          <p:cNvGrpSpPr/>
          <p:nvPr/>
        </p:nvGrpSpPr>
        <p:grpSpPr>
          <a:xfrm>
            <a:off x="11416902" y="70754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82714419-A3D2-4939-9E75-F3255F9206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796191ED-49A6-465B-8C4D-F8C7C73E34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B896233F-896D-4E14-95BA-67515818F1AB}"/>
              </a:ext>
            </a:extLst>
          </p:cNvPr>
          <p:cNvGrpSpPr/>
          <p:nvPr/>
        </p:nvGrpSpPr>
        <p:grpSpPr>
          <a:xfrm>
            <a:off x="11416902" y="667540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78EDA60B-B048-47F9-9789-6BBE072993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61" name="四角形: 上の 2 つの角を丸める 660">
              <a:extLst>
                <a:ext uri="{FF2B5EF4-FFF2-40B4-BE49-F238E27FC236}">
                  <a16:creationId xmlns:a16="http://schemas.microsoft.com/office/drawing/2014/main" id="{C37EEB29-BC7E-446F-97ED-3F041F8075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8951A3CC-DC8F-43C9-97A6-BD6335509451}"/>
              </a:ext>
            </a:extLst>
          </p:cNvPr>
          <p:cNvGrpSpPr/>
          <p:nvPr/>
        </p:nvGrpSpPr>
        <p:grpSpPr>
          <a:xfrm>
            <a:off x="10846732" y="720417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65CF1F9E-5159-4C35-8AA0-9CD8FDD848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0E41A82D-3200-44E7-9369-5D83F5CED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308C00D-73FF-4884-9A4F-21658701EEA4}"/>
              </a:ext>
            </a:extLst>
          </p:cNvPr>
          <p:cNvGrpSpPr/>
          <p:nvPr/>
        </p:nvGrpSpPr>
        <p:grpSpPr>
          <a:xfrm>
            <a:off x="10318095" y="712797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4D49B7BB-ED2D-4A44-90F1-AA0CFE29BC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BCD17552-646C-46D7-B78D-F911FA272A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317E389A-DAD6-427F-8873-1A9EE4350726}"/>
              </a:ext>
            </a:extLst>
          </p:cNvPr>
          <p:cNvGrpSpPr/>
          <p:nvPr/>
        </p:nvGrpSpPr>
        <p:grpSpPr>
          <a:xfrm>
            <a:off x="10318095" y="661362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C9456CDB-DC9D-498C-8427-2824C3E64C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1BCC68E5-404F-49A6-A294-E8484F930D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A66BDB80-BFC5-4EA7-9329-841F7CF0FB3E}"/>
              </a:ext>
            </a:extLst>
          </p:cNvPr>
          <p:cNvGrpSpPr/>
          <p:nvPr/>
        </p:nvGrpSpPr>
        <p:grpSpPr>
          <a:xfrm>
            <a:off x="10851495" y="661362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A2891F30-D0C2-43F7-B38E-2230BFB2D5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23E6585E-3EB3-4BAC-8592-F6CE1D8245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A5E4F906-CD8A-47F4-A638-7B812F330A65}"/>
              </a:ext>
            </a:extLst>
          </p:cNvPr>
          <p:cNvGrpSpPr/>
          <p:nvPr/>
        </p:nvGrpSpPr>
        <p:grpSpPr>
          <a:xfrm>
            <a:off x="3600185" y="5890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90538C60-DB0A-448F-9AB3-CE433DE84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0C968DC1-BF6D-422A-B606-1EAE88F36A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D59D687B-0ED1-4CC4-9152-022BB8374BE3}"/>
              </a:ext>
            </a:extLst>
          </p:cNvPr>
          <p:cNvGrpSpPr/>
          <p:nvPr/>
        </p:nvGrpSpPr>
        <p:grpSpPr>
          <a:xfrm>
            <a:off x="3135365" y="10234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185C75F5-DAB5-4C17-AE22-C8D3A88A08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</a:p>
          </p:txBody>
        </p:sp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23B2C36A-7813-4312-90A8-2C705EA56E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FA5B7660-F26B-4EA5-AB07-F814A6369B41}"/>
              </a:ext>
            </a:extLst>
          </p:cNvPr>
          <p:cNvGrpSpPr/>
          <p:nvPr/>
        </p:nvGrpSpPr>
        <p:grpSpPr>
          <a:xfrm>
            <a:off x="4400285" y="4519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41F095DA-6D5E-4FBF-84F9-8A556B1E6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7CE58EB4-DDF0-410A-A2A7-14CF613D4D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AD29D9E6-DB54-4212-84B1-5EF6347952D8}"/>
              </a:ext>
            </a:extLst>
          </p:cNvPr>
          <p:cNvGrpSpPr/>
          <p:nvPr/>
        </p:nvGrpSpPr>
        <p:grpSpPr>
          <a:xfrm>
            <a:off x="4400285" y="8329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B5DAECB9-3C16-41AC-8182-BF84839CB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</a:p>
          </p:txBody>
        </p:sp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E708F271-3684-483A-81F1-E21AB0966C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31B69170-9F0B-4E7C-95BA-71279C9B5077}"/>
              </a:ext>
            </a:extLst>
          </p:cNvPr>
          <p:cNvGrpSpPr/>
          <p:nvPr/>
        </p:nvGrpSpPr>
        <p:grpSpPr>
          <a:xfrm>
            <a:off x="5063225" y="6500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B99CC80A-3C93-4FB1-A869-F2CD4FD80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</a:p>
          </p:txBody>
        </p:sp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E953EF2D-E91A-4CCF-8FAB-AA729210A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EA4D3AD6-5A03-4316-8613-34DACAA6CFCB}"/>
              </a:ext>
            </a:extLst>
          </p:cNvPr>
          <p:cNvGrpSpPr/>
          <p:nvPr/>
        </p:nvGrpSpPr>
        <p:grpSpPr>
          <a:xfrm>
            <a:off x="4590785" y="11987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0C968E95-C71A-40C5-9FB9-BAD3845464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</a:p>
          </p:txBody>
        </p:sp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06AA4B85-CF51-4E1D-8677-2B4BF1D1FC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59357A94-1E52-425B-A1A5-1FD1EF9C9DDA}"/>
              </a:ext>
            </a:extLst>
          </p:cNvPr>
          <p:cNvGrpSpPr/>
          <p:nvPr/>
        </p:nvGrpSpPr>
        <p:grpSpPr>
          <a:xfrm>
            <a:off x="5208005" y="10843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4" name="四角形: 上の 2 つの角を丸める 693">
              <a:extLst>
                <a:ext uri="{FF2B5EF4-FFF2-40B4-BE49-F238E27FC236}">
                  <a16:creationId xmlns:a16="http://schemas.microsoft.com/office/drawing/2014/main" id="{BFE3E9D6-FE3F-4BB0-B1EF-5F547B95A0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</a:p>
          </p:txBody>
        </p:sp>
        <p:sp>
          <p:nvSpPr>
            <p:cNvPr id="695" name="四角形: 上の 2 つの角を丸める 694">
              <a:extLst>
                <a:ext uri="{FF2B5EF4-FFF2-40B4-BE49-F238E27FC236}">
                  <a16:creationId xmlns:a16="http://schemas.microsoft.com/office/drawing/2014/main" id="{E5CC5F3A-2A91-4A56-9228-C70ADFB620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6" name="グループ化 695">
            <a:extLst>
              <a:ext uri="{FF2B5EF4-FFF2-40B4-BE49-F238E27FC236}">
                <a16:creationId xmlns:a16="http://schemas.microsoft.com/office/drawing/2014/main" id="{55E8BB2B-ADC7-42FF-A3D2-2EE476BEC0F4}"/>
              </a:ext>
            </a:extLst>
          </p:cNvPr>
          <p:cNvGrpSpPr/>
          <p:nvPr/>
        </p:nvGrpSpPr>
        <p:grpSpPr>
          <a:xfrm>
            <a:off x="690866" y="77819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72AB7779-4320-470D-BC65-94CD34A4FB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</a:p>
          </p:txBody>
        </p:sp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20176EEA-5B5C-468D-8F1B-A14361A3F1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9" name="グループ化 698">
            <a:extLst>
              <a:ext uri="{FF2B5EF4-FFF2-40B4-BE49-F238E27FC236}">
                <a16:creationId xmlns:a16="http://schemas.microsoft.com/office/drawing/2014/main" id="{BA53C4EC-2196-4C9B-A51B-0EB447CA6BF6}"/>
              </a:ext>
            </a:extLst>
          </p:cNvPr>
          <p:cNvGrpSpPr/>
          <p:nvPr/>
        </p:nvGrpSpPr>
        <p:grpSpPr>
          <a:xfrm>
            <a:off x="6937733" y="7879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0" name="四角形: 上の 2 つの角を丸める 699">
              <a:extLst>
                <a:ext uri="{FF2B5EF4-FFF2-40B4-BE49-F238E27FC236}">
                  <a16:creationId xmlns:a16="http://schemas.microsoft.com/office/drawing/2014/main" id="{A9DB313D-B30A-4D63-AD55-A399A9A861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</a:p>
          </p:txBody>
        </p:sp>
        <p:sp>
          <p:nvSpPr>
            <p:cNvPr id="701" name="四角形: 上の 2 つの角を丸める 700">
              <a:extLst>
                <a:ext uri="{FF2B5EF4-FFF2-40B4-BE49-F238E27FC236}">
                  <a16:creationId xmlns:a16="http://schemas.microsoft.com/office/drawing/2014/main" id="{5A46F23B-31C4-4CC9-A414-350FD5383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2" name="グループ化 701">
            <a:extLst>
              <a:ext uri="{FF2B5EF4-FFF2-40B4-BE49-F238E27FC236}">
                <a16:creationId xmlns:a16="http://schemas.microsoft.com/office/drawing/2014/main" id="{8FCAC968-3CAB-4862-8FBE-358FBA63243D}"/>
              </a:ext>
            </a:extLst>
          </p:cNvPr>
          <p:cNvGrpSpPr/>
          <p:nvPr/>
        </p:nvGrpSpPr>
        <p:grpSpPr>
          <a:xfrm>
            <a:off x="3108683" y="82478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B5AB72AA-1F88-474A-9D21-39A4945DF3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DA0581E9-9579-4DFB-9727-77BD59C05E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2D9506DE-7437-43A9-A16F-9A3B871EC8A4}"/>
              </a:ext>
            </a:extLst>
          </p:cNvPr>
          <p:cNvGrpSpPr/>
          <p:nvPr/>
        </p:nvGrpSpPr>
        <p:grpSpPr>
          <a:xfrm>
            <a:off x="1662416" y="69310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34198F4A-693C-4631-BED8-C484E99783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</a:p>
          </p:txBody>
        </p:sp>
        <p:sp>
          <p:nvSpPr>
            <p:cNvPr id="707" name="四角形: 上の 2 つの角を丸める 706">
              <a:extLst>
                <a:ext uri="{FF2B5EF4-FFF2-40B4-BE49-F238E27FC236}">
                  <a16:creationId xmlns:a16="http://schemas.microsoft.com/office/drawing/2014/main" id="{2C86E146-8651-4D34-ADC5-9488951E21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5" name="グループ化 904">
            <a:extLst>
              <a:ext uri="{FF2B5EF4-FFF2-40B4-BE49-F238E27FC236}">
                <a16:creationId xmlns:a16="http://schemas.microsoft.com/office/drawing/2014/main" id="{136EF578-FF6E-4AFB-8F2E-227F3BD4E7BB}"/>
              </a:ext>
            </a:extLst>
          </p:cNvPr>
          <p:cNvGrpSpPr/>
          <p:nvPr/>
        </p:nvGrpSpPr>
        <p:grpSpPr>
          <a:xfrm>
            <a:off x="1109966" y="69310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6" name="四角形: 上の 2 つの角を丸める 905">
              <a:extLst>
                <a:ext uri="{FF2B5EF4-FFF2-40B4-BE49-F238E27FC236}">
                  <a16:creationId xmlns:a16="http://schemas.microsoft.com/office/drawing/2014/main" id="{B6E4E9CC-CA7B-4EA9-9A4E-1726087F97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</a:p>
          </p:txBody>
        </p:sp>
        <p:sp>
          <p:nvSpPr>
            <p:cNvPr id="907" name="四角形: 上の 2 つの角を丸める 906">
              <a:extLst>
                <a:ext uri="{FF2B5EF4-FFF2-40B4-BE49-F238E27FC236}">
                  <a16:creationId xmlns:a16="http://schemas.microsoft.com/office/drawing/2014/main" id="{2CAD79D7-7FD6-4DF3-B3DE-3A514B301A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70F31AD5-862A-431A-8F2B-8E9C8F7DF46B}"/>
              </a:ext>
            </a:extLst>
          </p:cNvPr>
          <p:cNvGrpSpPr/>
          <p:nvPr/>
        </p:nvGrpSpPr>
        <p:grpSpPr>
          <a:xfrm>
            <a:off x="1922766" y="73247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6" name="四角形: 上の 2 つの角を丸める 1105">
              <a:extLst>
                <a:ext uri="{FF2B5EF4-FFF2-40B4-BE49-F238E27FC236}">
                  <a16:creationId xmlns:a16="http://schemas.microsoft.com/office/drawing/2014/main" id="{3E876101-F96F-4A63-A57E-19E386D3A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</a:p>
          </p:txBody>
        </p:sp>
        <p:sp>
          <p:nvSpPr>
            <p:cNvPr id="1107" name="四角形: 上の 2 つの角を丸める 1106">
              <a:extLst>
                <a:ext uri="{FF2B5EF4-FFF2-40B4-BE49-F238E27FC236}">
                  <a16:creationId xmlns:a16="http://schemas.microsoft.com/office/drawing/2014/main" id="{B900AED5-8783-4387-BB84-AA453CDE65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14AFC818-3774-4464-BED2-6A03C916E1F5}"/>
              </a:ext>
            </a:extLst>
          </p:cNvPr>
          <p:cNvGrpSpPr/>
          <p:nvPr/>
        </p:nvGrpSpPr>
        <p:grpSpPr>
          <a:xfrm>
            <a:off x="6640727" y="687616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9" name="四角形: 上の 2 つの角を丸める 1108">
              <a:extLst>
                <a:ext uri="{FF2B5EF4-FFF2-40B4-BE49-F238E27FC236}">
                  <a16:creationId xmlns:a16="http://schemas.microsoft.com/office/drawing/2014/main" id="{EAE83937-CE7B-40BA-8ADA-B00E53476E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</a:p>
          </p:txBody>
        </p:sp>
        <p:sp>
          <p:nvSpPr>
            <p:cNvPr id="1110" name="四角形: 上の 2 つの角を丸める 1109">
              <a:extLst>
                <a:ext uri="{FF2B5EF4-FFF2-40B4-BE49-F238E27FC236}">
                  <a16:creationId xmlns:a16="http://schemas.microsoft.com/office/drawing/2014/main" id="{B538E92A-AF4B-4A33-989F-02660E50EE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1" name="グループ化 1110">
            <a:extLst>
              <a:ext uri="{FF2B5EF4-FFF2-40B4-BE49-F238E27FC236}">
                <a16:creationId xmlns:a16="http://schemas.microsoft.com/office/drawing/2014/main" id="{B14F568A-4058-42E7-85A0-5BB1B7A2A6F4}"/>
              </a:ext>
            </a:extLst>
          </p:cNvPr>
          <p:cNvGrpSpPr/>
          <p:nvPr/>
        </p:nvGrpSpPr>
        <p:grpSpPr>
          <a:xfrm>
            <a:off x="6640727" y="720636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2" name="四角形: 上の 2 つの角を丸める 1111">
              <a:extLst>
                <a:ext uri="{FF2B5EF4-FFF2-40B4-BE49-F238E27FC236}">
                  <a16:creationId xmlns:a16="http://schemas.microsoft.com/office/drawing/2014/main" id="{F2ACCC32-2C48-435B-90BB-AE2A4CBFB0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</a:p>
          </p:txBody>
        </p:sp>
        <p:sp>
          <p:nvSpPr>
            <p:cNvPr id="1113" name="四角形: 上の 2 つの角を丸める 1112">
              <a:extLst>
                <a:ext uri="{FF2B5EF4-FFF2-40B4-BE49-F238E27FC236}">
                  <a16:creationId xmlns:a16="http://schemas.microsoft.com/office/drawing/2014/main" id="{D825E294-F689-403A-9F9E-7FEF17F2C1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4" name="グループ化 1113">
            <a:extLst>
              <a:ext uri="{FF2B5EF4-FFF2-40B4-BE49-F238E27FC236}">
                <a16:creationId xmlns:a16="http://schemas.microsoft.com/office/drawing/2014/main" id="{590EB588-5BEA-4B64-8F83-A89B697945DF}"/>
              </a:ext>
            </a:extLst>
          </p:cNvPr>
          <p:cNvGrpSpPr/>
          <p:nvPr/>
        </p:nvGrpSpPr>
        <p:grpSpPr>
          <a:xfrm>
            <a:off x="5721608" y="704163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5" name="四角形: 上の 2 つの角を丸める 1114">
              <a:extLst>
                <a:ext uri="{FF2B5EF4-FFF2-40B4-BE49-F238E27FC236}">
                  <a16:creationId xmlns:a16="http://schemas.microsoft.com/office/drawing/2014/main" id="{3442C57B-4FB5-4740-B130-685E9128C1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</a:p>
          </p:txBody>
        </p:sp>
        <p:sp>
          <p:nvSpPr>
            <p:cNvPr id="1116" name="四角形: 上の 2 つの角を丸める 1115">
              <a:extLst>
                <a:ext uri="{FF2B5EF4-FFF2-40B4-BE49-F238E27FC236}">
                  <a16:creationId xmlns:a16="http://schemas.microsoft.com/office/drawing/2014/main" id="{3F0EE4EC-CA35-4C94-A542-538DA7413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7" name="グループ化 1116">
            <a:extLst>
              <a:ext uri="{FF2B5EF4-FFF2-40B4-BE49-F238E27FC236}">
                <a16:creationId xmlns:a16="http://schemas.microsoft.com/office/drawing/2014/main" id="{C7E9C216-B787-4CE5-AFB7-674577A31481}"/>
              </a:ext>
            </a:extLst>
          </p:cNvPr>
          <p:cNvGrpSpPr/>
          <p:nvPr/>
        </p:nvGrpSpPr>
        <p:grpSpPr>
          <a:xfrm>
            <a:off x="5918458" y="73654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8" name="四角形: 上の 2 つの角を丸める 1117">
              <a:extLst>
                <a:ext uri="{FF2B5EF4-FFF2-40B4-BE49-F238E27FC236}">
                  <a16:creationId xmlns:a16="http://schemas.microsoft.com/office/drawing/2014/main" id="{237E8C98-4996-4778-8A69-42A2C2C939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</a:p>
          </p:txBody>
        </p:sp>
        <p:sp>
          <p:nvSpPr>
            <p:cNvPr id="1119" name="四角形: 上の 2 つの角を丸める 1118">
              <a:extLst>
                <a:ext uri="{FF2B5EF4-FFF2-40B4-BE49-F238E27FC236}">
                  <a16:creationId xmlns:a16="http://schemas.microsoft.com/office/drawing/2014/main" id="{761BAF9F-C899-47B7-AA07-68F538566B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CD51BE99-4850-4630-BE23-8B3128906A49}"/>
              </a:ext>
            </a:extLst>
          </p:cNvPr>
          <p:cNvGrpSpPr/>
          <p:nvPr/>
        </p:nvGrpSpPr>
        <p:grpSpPr>
          <a:xfrm>
            <a:off x="6267708" y="768933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1" name="四角形: 上の 2 つの角を丸める 1120">
              <a:extLst>
                <a:ext uri="{FF2B5EF4-FFF2-40B4-BE49-F238E27FC236}">
                  <a16:creationId xmlns:a16="http://schemas.microsoft.com/office/drawing/2014/main" id="{20D60F2B-7900-4744-958C-5D9A2CD0BE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</a:p>
          </p:txBody>
        </p:sp>
        <p:sp>
          <p:nvSpPr>
            <p:cNvPr id="1122" name="四角形: 上の 2 つの角を丸める 1121">
              <a:extLst>
                <a:ext uri="{FF2B5EF4-FFF2-40B4-BE49-F238E27FC236}">
                  <a16:creationId xmlns:a16="http://schemas.microsoft.com/office/drawing/2014/main" id="{15619A30-FF37-47FE-8B1C-A384183B5A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3" name="グループ化 1122">
            <a:extLst>
              <a:ext uri="{FF2B5EF4-FFF2-40B4-BE49-F238E27FC236}">
                <a16:creationId xmlns:a16="http://schemas.microsoft.com/office/drawing/2014/main" id="{639691F5-A7CB-4613-9129-C8C259B85755}"/>
              </a:ext>
            </a:extLst>
          </p:cNvPr>
          <p:cNvGrpSpPr/>
          <p:nvPr/>
        </p:nvGrpSpPr>
        <p:grpSpPr>
          <a:xfrm>
            <a:off x="2746733" y="711129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4" name="四角形: 上の 2 つの角を丸める 1123">
              <a:extLst>
                <a:ext uri="{FF2B5EF4-FFF2-40B4-BE49-F238E27FC236}">
                  <a16:creationId xmlns:a16="http://schemas.microsoft.com/office/drawing/2014/main" id="{DA724E0C-35C4-4E2E-8474-7A742C0E16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125" name="四角形: 上の 2 つの角を丸める 1124">
              <a:extLst>
                <a:ext uri="{FF2B5EF4-FFF2-40B4-BE49-F238E27FC236}">
                  <a16:creationId xmlns:a16="http://schemas.microsoft.com/office/drawing/2014/main" id="{7023E973-71AF-4269-814D-481B5F1AC7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6" name="グループ化 1125">
            <a:extLst>
              <a:ext uri="{FF2B5EF4-FFF2-40B4-BE49-F238E27FC236}">
                <a16:creationId xmlns:a16="http://schemas.microsoft.com/office/drawing/2014/main" id="{13286DE0-D2C4-4781-BC8C-A19C964FC664}"/>
              </a:ext>
            </a:extLst>
          </p:cNvPr>
          <p:cNvGrpSpPr/>
          <p:nvPr/>
        </p:nvGrpSpPr>
        <p:grpSpPr>
          <a:xfrm>
            <a:off x="3273783" y="711129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7" name="四角形: 上の 2 つの角を丸める 1126">
              <a:extLst>
                <a:ext uri="{FF2B5EF4-FFF2-40B4-BE49-F238E27FC236}">
                  <a16:creationId xmlns:a16="http://schemas.microsoft.com/office/drawing/2014/main" id="{865D8B2F-47D4-4090-B0A3-C966D45F7C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</a:p>
          </p:txBody>
        </p:sp>
        <p:sp>
          <p:nvSpPr>
            <p:cNvPr id="1128" name="四角形: 上の 2 つの角を丸める 1127">
              <a:extLst>
                <a:ext uri="{FF2B5EF4-FFF2-40B4-BE49-F238E27FC236}">
                  <a16:creationId xmlns:a16="http://schemas.microsoft.com/office/drawing/2014/main" id="{E6184A5B-7E62-4FB4-A1FA-8660AEC425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9" name="グループ化 1128">
            <a:extLst>
              <a:ext uri="{FF2B5EF4-FFF2-40B4-BE49-F238E27FC236}">
                <a16:creationId xmlns:a16="http://schemas.microsoft.com/office/drawing/2014/main" id="{54E39E51-23B2-41FA-A447-4679B120D87C}"/>
              </a:ext>
            </a:extLst>
          </p:cNvPr>
          <p:cNvGrpSpPr/>
          <p:nvPr/>
        </p:nvGrpSpPr>
        <p:grpSpPr>
          <a:xfrm>
            <a:off x="2988033" y="743514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0" name="四角形: 上の 2 つの角を丸める 1129">
              <a:extLst>
                <a:ext uri="{FF2B5EF4-FFF2-40B4-BE49-F238E27FC236}">
                  <a16:creationId xmlns:a16="http://schemas.microsoft.com/office/drawing/2014/main" id="{E90A6C62-0A52-47D8-A751-D5870912A5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</a:p>
          </p:txBody>
        </p:sp>
        <p:sp>
          <p:nvSpPr>
            <p:cNvPr id="1131" name="四角形: 上の 2 つの角を丸める 1130">
              <a:extLst>
                <a:ext uri="{FF2B5EF4-FFF2-40B4-BE49-F238E27FC236}">
                  <a16:creationId xmlns:a16="http://schemas.microsoft.com/office/drawing/2014/main" id="{BD75E297-0949-4B8F-8AEE-2A07EE13D7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5" name="グループ化 1134">
            <a:extLst>
              <a:ext uri="{FF2B5EF4-FFF2-40B4-BE49-F238E27FC236}">
                <a16:creationId xmlns:a16="http://schemas.microsoft.com/office/drawing/2014/main" id="{2DFC864B-BE4D-45BE-A3FB-ABCD8E80091F}"/>
              </a:ext>
            </a:extLst>
          </p:cNvPr>
          <p:cNvGrpSpPr/>
          <p:nvPr/>
        </p:nvGrpSpPr>
        <p:grpSpPr>
          <a:xfrm>
            <a:off x="182598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6" name="四角形: 上の 2 つの角を丸める 1135">
              <a:extLst>
                <a:ext uri="{FF2B5EF4-FFF2-40B4-BE49-F238E27FC236}">
                  <a16:creationId xmlns:a16="http://schemas.microsoft.com/office/drawing/2014/main" id="{63ACE04B-D522-487E-86C6-5E36BBB6BB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</a:p>
          </p:txBody>
        </p:sp>
        <p:sp>
          <p:nvSpPr>
            <p:cNvPr id="1137" name="四角形: 上の 2 つの角を丸める 1136">
              <a:extLst>
                <a:ext uri="{FF2B5EF4-FFF2-40B4-BE49-F238E27FC236}">
                  <a16:creationId xmlns:a16="http://schemas.microsoft.com/office/drawing/2014/main" id="{7FD6A524-7B2C-4428-AA84-6ADAEF9C7F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8" name="グループ化 1137">
            <a:extLst>
              <a:ext uri="{FF2B5EF4-FFF2-40B4-BE49-F238E27FC236}">
                <a16:creationId xmlns:a16="http://schemas.microsoft.com/office/drawing/2014/main" id="{DB2A80E5-C307-46B3-9DDE-8E13789D17F5}"/>
              </a:ext>
            </a:extLst>
          </p:cNvPr>
          <p:cNvGrpSpPr/>
          <p:nvPr/>
        </p:nvGrpSpPr>
        <p:grpSpPr>
          <a:xfrm>
            <a:off x="235303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9" name="四角形: 上の 2 つの角を丸める 1138">
              <a:extLst>
                <a:ext uri="{FF2B5EF4-FFF2-40B4-BE49-F238E27FC236}">
                  <a16:creationId xmlns:a16="http://schemas.microsoft.com/office/drawing/2014/main" id="{8A80FD28-397F-4545-8065-B2D83A04EE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</a:p>
          </p:txBody>
        </p:sp>
        <p:sp>
          <p:nvSpPr>
            <p:cNvPr id="1140" name="四角形: 上の 2 つの角を丸める 1139">
              <a:extLst>
                <a:ext uri="{FF2B5EF4-FFF2-40B4-BE49-F238E27FC236}">
                  <a16:creationId xmlns:a16="http://schemas.microsoft.com/office/drawing/2014/main" id="{23ECB2BE-07E2-4F09-B046-3E751B662E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1" name="グループ化 1140">
            <a:extLst>
              <a:ext uri="{FF2B5EF4-FFF2-40B4-BE49-F238E27FC236}">
                <a16:creationId xmlns:a16="http://schemas.microsoft.com/office/drawing/2014/main" id="{CFCD6610-3D64-45B1-B29D-A52565F05D5C}"/>
              </a:ext>
            </a:extLst>
          </p:cNvPr>
          <p:cNvGrpSpPr/>
          <p:nvPr/>
        </p:nvGrpSpPr>
        <p:grpSpPr>
          <a:xfrm>
            <a:off x="130528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2" name="四角形: 上の 2 つの角を丸める 1141">
              <a:extLst>
                <a:ext uri="{FF2B5EF4-FFF2-40B4-BE49-F238E27FC236}">
                  <a16:creationId xmlns:a16="http://schemas.microsoft.com/office/drawing/2014/main" id="{3F3EE89E-7C0A-459B-A617-8D8C7D7686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1143" name="四角形: 上の 2 つの角を丸める 1142">
              <a:extLst>
                <a:ext uri="{FF2B5EF4-FFF2-40B4-BE49-F238E27FC236}">
                  <a16:creationId xmlns:a16="http://schemas.microsoft.com/office/drawing/2014/main" id="{E1C34128-5D7E-475D-972B-425070CC9B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DB78D53F-A61E-4DBF-9887-25E8074CA528}"/>
              </a:ext>
            </a:extLst>
          </p:cNvPr>
          <p:cNvGrpSpPr/>
          <p:nvPr/>
        </p:nvGrpSpPr>
        <p:grpSpPr>
          <a:xfrm>
            <a:off x="1571983" y="859710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5" name="四角形: 上の 2 つの角を丸める 1144">
              <a:extLst>
                <a:ext uri="{FF2B5EF4-FFF2-40B4-BE49-F238E27FC236}">
                  <a16:creationId xmlns:a16="http://schemas.microsoft.com/office/drawing/2014/main" id="{4D703262-18CB-4ACB-9B66-A0130E3B3A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</a:p>
          </p:txBody>
        </p:sp>
        <p:sp>
          <p:nvSpPr>
            <p:cNvPr id="1146" name="四角形: 上の 2 つの角を丸める 1145">
              <a:extLst>
                <a:ext uri="{FF2B5EF4-FFF2-40B4-BE49-F238E27FC236}">
                  <a16:creationId xmlns:a16="http://schemas.microsoft.com/office/drawing/2014/main" id="{B300BF01-4325-462C-B378-06B45C2E9D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7" name="グループ化 1146">
            <a:extLst>
              <a:ext uri="{FF2B5EF4-FFF2-40B4-BE49-F238E27FC236}">
                <a16:creationId xmlns:a16="http://schemas.microsoft.com/office/drawing/2014/main" id="{F02C8FC7-A571-48E3-A409-A24CCFB47150}"/>
              </a:ext>
            </a:extLst>
          </p:cNvPr>
          <p:cNvGrpSpPr/>
          <p:nvPr/>
        </p:nvGrpSpPr>
        <p:grpSpPr>
          <a:xfrm>
            <a:off x="2099033" y="859710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8" name="四角形: 上の 2 つの角を丸める 1147">
              <a:extLst>
                <a:ext uri="{FF2B5EF4-FFF2-40B4-BE49-F238E27FC236}">
                  <a16:creationId xmlns:a16="http://schemas.microsoft.com/office/drawing/2014/main" id="{9B9A9C0C-351C-48BB-AD80-B251B657D5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</a:p>
          </p:txBody>
        </p:sp>
        <p:sp>
          <p:nvSpPr>
            <p:cNvPr id="1149" name="四角形: 上の 2 つの角を丸める 1148">
              <a:extLst>
                <a:ext uri="{FF2B5EF4-FFF2-40B4-BE49-F238E27FC236}">
                  <a16:creationId xmlns:a16="http://schemas.microsoft.com/office/drawing/2014/main" id="{6BE1BE81-A4A8-4FDA-B5B0-8C4F94906C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0" name="グループ化 1149">
            <a:extLst>
              <a:ext uri="{FF2B5EF4-FFF2-40B4-BE49-F238E27FC236}">
                <a16:creationId xmlns:a16="http://schemas.microsoft.com/office/drawing/2014/main" id="{0598616C-4BFF-44FE-BB9F-4CD8C6AA2E5C}"/>
              </a:ext>
            </a:extLst>
          </p:cNvPr>
          <p:cNvGrpSpPr/>
          <p:nvPr/>
        </p:nvGrpSpPr>
        <p:grpSpPr>
          <a:xfrm>
            <a:off x="1829158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1" name="四角形: 上の 2 つの角を丸める 1150">
              <a:extLst>
                <a:ext uri="{FF2B5EF4-FFF2-40B4-BE49-F238E27FC236}">
                  <a16:creationId xmlns:a16="http://schemas.microsoft.com/office/drawing/2014/main" id="{5C87CFC6-83AC-49C9-A29F-3D89B1DAD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</a:p>
          </p:txBody>
        </p:sp>
        <p:sp>
          <p:nvSpPr>
            <p:cNvPr id="1152" name="四角形: 上の 2 つの角を丸める 1151">
              <a:extLst>
                <a:ext uri="{FF2B5EF4-FFF2-40B4-BE49-F238E27FC236}">
                  <a16:creationId xmlns:a16="http://schemas.microsoft.com/office/drawing/2014/main" id="{2D92BDEC-6AD9-4DC7-837B-43FD75925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338F3981-C723-4FBB-B5ED-B37A32664149}"/>
              </a:ext>
            </a:extLst>
          </p:cNvPr>
          <p:cNvGrpSpPr/>
          <p:nvPr/>
        </p:nvGrpSpPr>
        <p:grpSpPr>
          <a:xfrm>
            <a:off x="2353033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4" name="四角形: 上の 2 つの角を丸める 1153">
              <a:extLst>
                <a:ext uri="{FF2B5EF4-FFF2-40B4-BE49-F238E27FC236}">
                  <a16:creationId xmlns:a16="http://schemas.microsoft.com/office/drawing/2014/main" id="{BD502BEE-4ABF-4233-A491-883EFA8A09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</a:p>
          </p:txBody>
        </p:sp>
        <p:sp>
          <p:nvSpPr>
            <p:cNvPr id="1155" name="四角形: 上の 2 つの角を丸める 1154">
              <a:extLst>
                <a:ext uri="{FF2B5EF4-FFF2-40B4-BE49-F238E27FC236}">
                  <a16:creationId xmlns:a16="http://schemas.microsoft.com/office/drawing/2014/main" id="{F41AA175-B9B0-45F6-89E0-17FCD5D2A7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6" name="グループ化 1155">
            <a:extLst>
              <a:ext uri="{FF2B5EF4-FFF2-40B4-BE49-F238E27FC236}">
                <a16:creationId xmlns:a16="http://schemas.microsoft.com/office/drawing/2014/main" id="{CC802CDF-ABD3-44A4-8B5E-7BF21BB26E83}"/>
              </a:ext>
            </a:extLst>
          </p:cNvPr>
          <p:cNvGrpSpPr/>
          <p:nvPr/>
        </p:nvGrpSpPr>
        <p:grpSpPr>
          <a:xfrm>
            <a:off x="1305283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7" name="四角形: 上の 2 つの角を丸める 1156">
              <a:extLst>
                <a:ext uri="{FF2B5EF4-FFF2-40B4-BE49-F238E27FC236}">
                  <a16:creationId xmlns:a16="http://schemas.microsoft.com/office/drawing/2014/main" id="{B008EC28-97DA-4659-BF94-5DAA2E1A36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</a:p>
          </p:txBody>
        </p:sp>
        <p:sp>
          <p:nvSpPr>
            <p:cNvPr id="1158" name="四角形: 上の 2 つの角を丸める 1157">
              <a:extLst>
                <a:ext uri="{FF2B5EF4-FFF2-40B4-BE49-F238E27FC236}">
                  <a16:creationId xmlns:a16="http://schemas.microsoft.com/office/drawing/2014/main" id="{9BF7EDCC-4FCC-4C2C-AE25-0CE97AB6B4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9" name="グループ化 1168">
            <a:extLst>
              <a:ext uri="{FF2B5EF4-FFF2-40B4-BE49-F238E27FC236}">
                <a16:creationId xmlns:a16="http://schemas.microsoft.com/office/drawing/2014/main" id="{E6CCFBD7-9EE4-47DB-B185-37723F6F4103}"/>
              </a:ext>
            </a:extLst>
          </p:cNvPr>
          <p:cNvGrpSpPr/>
          <p:nvPr/>
        </p:nvGrpSpPr>
        <p:grpSpPr>
          <a:xfrm>
            <a:off x="244193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0" name="四角形: 上の 2 つの角を丸める 1169">
              <a:extLst>
                <a:ext uri="{FF2B5EF4-FFF2-40B4-BE49-F238E27FC236}">
                  <a16:creationId xmlns:a16="http://schemas.microsoft.com/office/drawing/2014/main" id="{1A2808E1-AC4D-4E83-8651-49DDDF7DC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</a:p>
          </p:txBody>
        </p:sp>
        <p:sp>
          <p:nvSpPr>
            <p:cNvPr id="1171" name="四角形: 上の 2 つの角を丸める 1170">
              <a:extLst>
                <a:ext uri="{FF2B5EF4-FFF2-40B4-BE49-F238E27FC236}">
                  <a16:creationId xmlns:a16="http://schemas.microsoft.com/office/drawing/2014/main" id="{BC1F86ED-6D15-4CD4-8D07-4FA1D43D97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2" name="グループ化 1171">
            <a:extLst>
              <a:ext uri="{FF2B5EF4-FFF2-40B4-BE49-F238E27FC236}">
                <a16:creationId xmlns:a16="http://schemas.microsoft.com/office/drawing/2014/main" id="{53F058B9-55B0-43A0-92F5-96AA12337B0F}"/>
              </a:ext>
            </a:extLst>
          </p:cNvPr>
          <p:cNvGrpSpPr/>
          <p:nvPr/>
        </p:nvGrpSpPr>
        <p:grpSpPr>
          <a:xfrm>
            <a:off x="296898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3" name="四角形: 上の 2 つの角を丸める 1172">
              <a:extLst>
                <a:ext uri="{FF2B5EF4-FFF2-40B4-BE49-F238E27FC236}">
                  <a16:creationId xmlns:a16="http://schemas.microsoft.com/office/drawing/2014/main" id="{F5D9D29F-6675-40B5-AB99-693497EF47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</a:p>
          </p:txBody>
        </p:sp>
        <p:sp>
          <p:nvSpPr>
            <p:cNvPr id="1174" name="四角形: 上の 2 つの角を丸める 1173">
              <a:extLst>
                <a:ext uri="{FF2B5EF4-FFF2-40B4-BE49-F238E27FC236}">
                  <a16:creationId xmlns:a16="http://schemas.microsoft.com/office/drawing/2014/main" id="{53ED3C0E-7107-4296-B3BD-3B4CA79786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5" name="グループ化 1174">
            <a:extLst>
              <a:ext uri="{FF2B5EF4-FFF2-40B4-BE49-F238E27FC236}">
                <a16:creationId xmlns:a16="http://schemas.microsoft.com/office/drawing/2014/main" id="{747D5BB8-AF4C-4F13-A7C5-40A4E7524585}"/>
              </a:ext>
            </a:extLst>
          </p:cNvPr>
          <p:cNvGrpSpPr/>
          <p:nvPr/>
        </p:nvGrpSpPr>
        <p:grpSpPr>
          <a:xfrm>
            <a:off x="2441933" y="7600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6" name="四角形: 上の 2 つの角を丸める 1175">
              <a:extLst>
                <a:ext uri="{FF2B5EF4-FFF2-40B4-BE49-F238E27FC236}">
                  <a16:creationId xmlns:a16="http://schemas.microsoft.com/office/drawing/2014/main" id="{B0A6DB8C-FAC7-4CC2-8633-3008EB35E2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1177" name="四角形: 上の 2 つの角を丸める 1176">
              <a:extLst>
                <a:ext uri="{FF2B5EF4-FFF2-40B4-BE49-F238E27FC236}">
                  <a16:creationId xmlns:a16="http://schemas.microsoft.com/office/drawing/2014/main" id="{08CB0892-B526-43A1-B2B8-2BC67FF705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8" name="グループ化 1177">
            <a:extLst>
              <a:ext uri="{FF2B5EF4-FFF2-40B4-BE49-F238E27FC236}">
                <a16:creationId xmlns:a16="http://schemas.microsoft.com/office/drawing/2014/main" id="{40552486-44CB-44F3-B0A1-A4252042BCA0}"/>
              </a:ext>
            </a:extLst>
          </p:cNvPr>
          <p:cNvGrpSpPr/>
          <p:nvPr/>
        </p:nvGrpSpPr>
        <p:grpSpPr>
          <a:xfrm>
            <a:off x="142593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9" name="四角形: 上の 2 つの角を丸める 1178">
              <a:extLst>
                <a:ext uri="{FF2B5EF4-FFF2-40B4-BE49-F238E27FC236}">
                  <a16:creationId xmlns:a16="http://schemas.microsoft.com/office/drawing/2014/main" id="{15892F44-D000-436C-A888-8DEAC007E6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</a:p>
          </p:txBody>
        </p:sp>
        <p:sp>
          <p:nvSpPr>
            <p:cNvPr id="1180" name="四角形: 上の 2 つの角を丸める 1179">
              <a:extLst>
                <a:ext uri="{FF2B5EF4-FFF2-40B4-BE49-F238E27FC236}">
                  <a16:creationId xmlns:a16="http://schemas.microsoft.com/office/drawing/2014/main" id="{8680969E-99C5-4845-AB31-A7A95990B9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37F558A9-BDA9-4AFA-9635-E348087626CA}"/>
              </a:ext>
            </a:extLst>
          </p:cNvPr>
          <p:cNvGrpSpPr/>
          <p:nvPr/>
        </p:nvGrpSpPr>
        <p:grpSpPr>
          <a:xfrm>
            <a:off x="9887943" y="47172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2" name="四角形: 上の 2 つの角を丸める 1181">
              <a:extLst>
                <a:ext uri="{FF2B5EF4-FFF2-40B4-BE49-F238E27FC236}">
                  <a16:creationId xmlns:a16="http://schemas.microsoft.com/office/drawing/2014/main" id="{0F3C46BB-6B86-4BA8-B644-B1112F97F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</a:p>
          </p:txBody>
        </p:sp>
        <p:sp>
          <p:nvSpPr>
            <p:cNvPr id="1183" name="四角形: 上の 2 つの角を丸める 1182">
              <a:extLst>
                <a:ext uri="{FF2B5EF4-FFF2-40B4-BE49-F238E27FC236}">
                  <a16:creationId xmlns:a16="http://schemas.microsoft.com/office/drawing/2014/main" id="{3C16A42F-46D6-4F4B-8936-191E920A0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4" name="グループ化 1183">
            <a:extLst>
              <a:ext uri="{FF2B5EF4-FFF2-40B4-BE49-F238E27FC236}">
                <a16:creationId xmlns:a16="http://schemas.microsoft.com/office/drawing/2014/main" id="{5D349DFF-033E-4370-8349-96917E5DA175}"/>
              </a:ext>
            </a:extLst>
          </p:cNvPr>
          <p:cNvGrpSpPr/>
          <p:nvPr/>
        </p:nvGrpSpPr>
        <p:grpSpPr>
          <a:xfrm>
            <a:off x="9887943" y="531160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5" name="四角形: 上の 2 つの角を丸める 1184">
              <a:extLst>
                <a:ext uri="{FF2B5EF4-FFF2-40B4-BE49-F238E27FC236}">
                  <a16:creationId xmlns:a16="http://schemas.microsoft.com/office/drawing/2014/main" id="{7B5E8AC2-A295-41B5-AE4E-518BEE3ED5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</a:p>
          </p:txBody>
        </p:sp>
        <p:sp>
          <p:nvSpPr>
            <p:cNvPr id="1186" name="四角形: 上の 2 つの角を丸める 1185">
              <a:extLst>
                <a:ext uri="{FF2B5EF4-FFF2-40B4-BE49-F238E27FC236}">
                  <a16:creationId xmlns:a16="http://schemas.microsoft.com/office/drawing/2014/main" id="{804720D8-D6A6-4079-947C-D787808A9B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7" name="グループ化 1186">
            <a:extLst>
              <a:ext uri="{FF2B5EF4-FFF2-40B4-BE49-F238E27FC236}">
                <a16:creationId xmlns:a16="http://schemas.microsoft.com/office/drawing/2014/main" id="{E32301FC-C32D-42C3-9F4A-8060891FACB0}"/>
              </a:ext>
            </a:extLst>
          </p:cNvPr>
          <p:cNvGrpSpPr/>
          <p:nvPr/>
        </p:nvGrpSpPr>
        <p:grpSpPr>
          <a:xfrm>
            <a:off x="10421343" y="512872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8" name="四角形: 上の 2 つの角を丸める 1187">
              <a:extLst>
                <a:ext uri="{FF2B5EF4-FFF2-40B4-BE49-F238E27FC236}">
                  <a16:creationId xmlns:a16="http://schemas.microsoft.com/office/drawing/2014/main" id="{145792CB-039F-491B-A7F6-B92A514D11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</a:p>
          </p:txBody>
        </p:sp>
        <p:sp>
          <p:nvSpPr>
            <p:cNvPr id="1189" name="四角形: 上の 2 つの角を丸める 1188">
              <a:extLst>
                <a:ext uri="{FF2B5EF4-FFF2-40B4-BE49-F238E27FC236}">
                  <a16:creationId xmlns:a16="http://schemas.microsoft.com/office/drawing/2014/main" id="{EF7D1AF2-A6AA-4B30-BC6A-14D902253F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305620C1-0597-4E5E-A309-8C43CCB7CC7C}"/>
              </a:ext>
            </a:extLst>
          </p:cNvPr>
          <p:cNvGrpSpPr/>
          <p:nvPr/>
        </p:nvGrpSpPr>
        <p:grpSpPr>
          <a:xfrm>
            <a:off x="1976221" y="4803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1" name="四角形: 上の 2 つの角を丸める 1190">
              <a:extLst>
                <a:ext uri="{FF2B5EF4-FFF2-40B4-BE49-F238E27FC236}">
                  <a16:creationId xmlns:a16="http://schemas.microsoft.com/office/drawing/2014/main" id="{BB8DC42C-8CC1-4B6E-B2E6-B4463B5D6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</a:p>
          </p:txBody>
        </p:sp>
        <p:sp>
          <p:nvSpPr>
            <p:cNvPr id="1192" name="四角形: 上の 2 つの角を丸める 1191">
              <a:extLst>
                <a:ext uri="{FF2B5EF4-FFF2-40B4-BE49-F238E27FC236}">
                  <a16:creationId xmlns:a16="http://schemas.microsoft.com/office/drawing/2014/main" id="{785CDDA6-BE48-48EA-B63F-995E301C0B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E79EE6DF-B9AC-4068-9515-E8A88CE5B086}"/>
              </a:ext>
            </a:extLst>
          </p:cNvPr>
          <p:cNvGrpSpPr/>
          <p:nvPr/>
        </p:nvGrpSpPr>
        <p:grpSpPr>
          <a:xfrm>
            <a:off x="1634115" y="51354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4" name="四角形: 上の 2 つの角を丸める 1193">
              <a:extLst>
                <a:ext uri="{FF2B5EF4-FFF2-40B4-BE49-F238E27FC236}">
                  <a16:creationId xmlns:a16="http://schemas.microsoft.com/office/drawing/2014/main" id="{32AAFBDE-4E9A-46B0-8035-A44D956D6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</a:p>
          </p:txBody>
        </p:sp>
        <p:sp>
          <p:nvSpPr>
            <p:cNvPr id="1195" name="四角形: 上の 2 つの角を丸める 1194">
              <a:extLst>
                <a:ext uri="{FF2B5EF4-FFF2-40B4-BE49-F238E27FC236}">
                  <a16:creationId xmlns:a16="http://schemas.microsoft.com/office/drawing/2014/main" id="{80F46E58-E3D3-4E7A-910B-3C255471E7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6" name="グループ化 1195">
            <a:extLst>
              <a:ext uri="{FF2B5EF4-FFF2-40B4-BE49-F238E27FC236}">
                <a16:creationId xmlns:a16="http://schemas.microsoft.com/office/drawing/2014/main" id="{901842C4-A4A1-4F1E-969E-96194BA59234}"/>
              </a:ext>
            </a:extLst>
          </p:cNvPr>
          <p:cNvGrpSpPr/>
          <p:nvPr/>
        </p:nvGrpSpPr>
        <p:grpSpPr>
          <a:xfrm>
            <a:off x="9278343" y="56316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7" name="四角形: 上の 2 つの角を丸める 1196">
              <a:extLst>
                <a:ext uri="{FF2B5EF4-FFF2-40B4-BE49-F238E27FC236}">
                  <a16:creationId xmlns:a16="http://schemas.microsoft.com/office/drawing/2014/main" id="{D911F35B-64DA-4DA2-AF7E-7E54D2FD8A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</a:p>
          </p:txBody>
        </p:sp>
        <p:sp>
          <p:nvSpPr>
            <p:cNvPr id="1198" name="四角形: 上の 2 つの角を丸める 1197">
              <a:extLst>
                <a:ext uri="{FF2B5EF4-FFF2-40B4-BE49-F238E27FC236}">
                  <a16:creationId xmlns:a16="http://schemas.microsoft.com/office/drawing/2014/main" id="{60F82FE5-3C50-479B-A6E2-6AD424D384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9" name="グループ化 1198">
            <a:extLst>
              <a:ext uri="{FF2B5EF4-FFF2-40B4-BE49-F238E27FC236}">
                <a16:creationId xmlns:a16="http://schemas.microsoft.com/office/drawing/2014/main" id="{A98027F0-B1D4-4D5E-BFAE-D6A297197747}"/>
              </a:ext>
            </a:extLst>
          </p:cNvPr>
          <p:cNvGrpSpPr/>
          <p:nvPr/>
        </p:nvGrpSpPr>
        <p:grpSpPr>
          <a:xfrm>
            <a:off x="8760183" y="579166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0" name="四角形: 上の 2 つの角を丸める 1199">
              <a:extLst>
                <a:ext uri="{FF2B5EF4-FFF2-40B4-BE49-F238E27FC236}">
                  <a16:creationId xmlns:a16="http://schemas.microsoft.com/office/drawing/2014/main" id="{18D7F512-BCCE-43A3-B6FD-B24DB67E29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</a:p>
          </p:txBody>
        </p:sp>
        <p:sp>
          <p:nvSpPr>
            <p:cNvPr id="1201" name="四角形: 上の 2 つの角を丸める 1200">
              <a:extLst>
                <a:ext uri="{FF2B5EF4-FFF2-40B4-BE49-F238E27FC236}">
                  <a16:creationId xmlns:a16="http://schemas.microsoft.com/office/drawing/2014/main" id="{0A24E79F-3E0E-4324-B661-9AACED42B0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2" name="グループ化 1201">
            <a:extLst>
              <a:ext uri="{FF2B5EF4-FFF2-40B4-BE49-F238E27FC236}">
                <a16:creationId xmlns:a16="http://schemas.microsoft.com/office/drawing/2014/main" id="{9DB2F026-F2BF-48C0-B5E2-697326CB16E3}"/>
              </a:ext>
            </a:extLst>
          </p:cNvPr>
          <p:cNvGrpSpPr/>
          <p:nvPr/>
        </p:nvGrpSpPr>
        <p:grpSpPr>
          <a:xfrm>
            <a:off x="10002243" y="339136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3" name="四角形: 上の 2 つの角を丸める 1202">
              <a:extLst>
                <a:ext uri="{FF2B5EF4-FFF2-40B4-BE49-F238E27FC236}">
                  <a16:creationId xmlns:a16="http://schemas.microsoft.com/office/drawing/2014/main" id="{97DA9F13-96E9-417A-A0F5-C545A691BA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</a:p>
          </p:txBody>
        </p:sp>
        <p:sp>
          <p:nvSpPr>
            <p:cNvPr id="1204" name="四角形: 上の 2 つの角を丸める 1203">
              <a:extLst>
                <a:ext uri="{FF2B5EF4-FFF2-40B4-BE49-F238E27FC236}">
                  <a16:creationId xmlns:a16="http://schemas.microsoft.com/office/drawing/2014/main" id="{AF97C2C6-BBAF-468D-9278-6C491431F8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5" name="グループ化 1204">
            <a:extLst>
              <a:ext uri="{FF2B5EF4-FFF2-40B4-BE49-F238E27FC236}">
                <a16:creationId xmlns:a16="http://schemas.microsoft.com/office/drawing/2014/main" id="{728A9D04-BD92-4E5C-BA36-73772FBB676D}"/>
              </a:ext>
            </a:extLst>
          </p:cNvPr>
          <p:cNvGrpSpPr/>
          <p:nvPr/>
        </p:nvGrpSpPr>
        <p:grpSpPr>
          <a:xfrm>
            <a:off x="9712683" y="306370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6" name="四角形: 上の 2 つの角を丸める 1205">
              <a:extLst>
                <a:ext uri="{FF2B5EF4-FFF2-40B4-BE49-F238E27FC236}">
                  <a16:creationId xmlns:a16="http://schemas.microsoft.com/office/drawing/2014/main" id="{58CB2C2E-4382-4C25-8B3C-1E035CDFD0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</a:p>
          </p:txBody>
        </p:sp>
        <p:sp>
          <p:nvSpPr>
            <p:cNvPr id="1207" name="四角形: 上の 2 つの角を丸める 1206">
              <a:extLst>
                <a:ext uri="{FF2B5EF4-FFF2-40B4-BE49-F238E27FC236}">
                  <a16:creationId xmlns:a16="http://schemas.microsoft.com/office/drawing/2014/main" id="{DE7095BE-1CF9-4BD0-B9DF-730AE04EAE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8" name="グループ化 1207">
            <a:extLst>
              <a:ext uri="{FF2B5EF4-FFF2-40B4-BE49-F238E27FC236}">
                <a16:creationId xmlns:a16="http://schemas.microsoft.com/office/drawing/2014/main" id="{A2180C89-4B2B-4D17-8EA2-CB84C928FD7A}"/>
              </a:ext>
            </a:extLst>
          </p:cNvPr>
          <p:cNvGrpSpPr/>
          <p:nvPr/>
        </p:nvGrpSpPr>
        <p:grpSpPr>
          <a:xfrm>
            <a:off x="572616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9" name="四角形: 上の 2 つの角を丸める 1208">
              <a:extLst>
                <a:ext uri="{FF2B5EF4-FFF2-40B4-BE49-F238E27FC236}">
                  <a16:creationId xmlns:a16="http://schemas.microsoft.com/office/drawing/2014/main" id="{7C2E81CA-7D7B-4789-861B-42F7637194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</a:p>
          </p:txBody>
        </p:sp>
        <p:sp>
          <p:nvSpPr>
            <p:cNvPr id="1210" name="四角形: 上の 2 つの角を丸める 1209">
              <a:extLst>
                <a:ext uri="{FF2B5EF4-FFF2-40B4-BE49-F238E27FC236}">
                  <a16:creationId xmlns:a16="http://schemas.microsoft.com/office/drawing/2014/main" id="{5F5866B9-122C-4845-B3B0-406A883A82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42C47A12-0137-4193-89B1-97BB77515B01}"/>
              </a:ext>
            </a:extLst>
          </p:cNvPr>
          <p:cNvGrpSpPr/>
          <p:nvPr/>
        </p:nvGrpSpPr>
        <p:grpSpPr>
          <a:xfrm>
            <a:off x="6236705" y="22502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2" name="四角形: 上の 2 つの角を丸める 1211">
              <a:extLst>
                <a:ext uri="{FF2B5EF4-FFF2-40B4-BE49-F238E27FC236}">
                  <a16:creationId xmlns:a16="http://schemas.microsoft.com/office/drawing/2014/main" id="{439A2ED6-DE9B-4752-870E-2A63A01AD7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1213" name="四角形: 上の 2 つの角を丸める 1212">
              <a:extLst>
                <a:ext uri="{FF2B5EF4-FFF2-40B4-BE49-F238E27FC236}">
                  <a16:creationId xmlns:a16="http://schemas.microsoft.com/office/drawing/2014/main" id="{76A8B58C-4F1A-4B78-90E7-038DF6438A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BEB24413-CDF2-4ABA-95DA-DDA5168C3023}"/>
              </a:ext>
            </a:extLst>
          </p:cNvPr>
          <p:cNvGrpSpPr/>
          <p:nvPr/>
        </p:nvGrpSpPr>
        <p:grpSpPr>
          <a:xfrm>
            <a:off x="510894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5" name="四角形: 上の 2 つの角を丸める 1214">
              <a:extLst>
                <a:ext uri="{FF2B5EF4-FFF2-40B4-BE49-F238E27FC236}">
                  <a16:creationId xmlns:a16="http://schemas.microsoft.com/office/drawing/2014/main" id="{F8754A52-5662-493C-AC59-DC20F5277B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</a:p>
          </p:txBody>
        </p:sp>
        <p:sp>
          <p:nvSpPr>
            <p:cNvPr id="1216" name="四角形: 上の 2 つの角を丸める 1215">
              <a:extLst>
                <a:ext uri="{FF2B5EF4-FFF2-40B4-BE49-F238E27FC236}">
                  <a16:creationId xmlns:a16="http://schemas.microsoft.com/office/drawing/2014/main" id="{054FD710-24DD-49EC-AF0B-0F81EF3D1B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7" name="グループ化 1216">
            <a:extLst>
              <a:ext uri="{FF2B5EF4-FFF2-40B4-BE49-F238E27FC236}">
                <a16:creationId xmlns:a16="http://schemas.microsoft.com/office/drawing/2014/main" id="{F82296D3-03DA-4CE3-85CB-7941298A61B6}"/>
              </a:ext>
            </a:extLst>
          </p:cNvPr>
          <p:cNvGrpSpPr/>
          <p:nvPr/>
        </p:nvGrpSpPr>
        <p:grpSpPr>
          <a:xfrm>
            <a:off x="444600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8" name="四角形: 上の 2 つの角を丸める 1217">
              <a:extLst>
                <a:ext uri="{FF2B5EF4-FFF2-40B4-BE49-F238E27FC236}">
                  <a16:creationId xmlns:a16="http://schemas.microsoft.com/office/drawing/2014/main" id="{4E73423A-7A9B-49A7-BFCA-2C4A84923C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</a:p>
          </p:txBody>
        </p:sp>
        <p:sp>
          <p:nvSpPr>
            <p:cNvPr id="1219" name="四角形: 上の 2 つの角を丸める 1218">
              <a:extLst>
                <a:ext uri="{FF2B5EF4-FFF2-40B4-BE49-F238E27FC236}">
                  <a16:creationId xmlns:a16="http://schemas.microsoft.com/office/drawing/2014/main" id="{DA3BB9E0-3303-4119-AAF4-609746E265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0" name="グループ化 1219">
            <a:extLst>
              <a:ext uri="{FF2B5EF4-FFF2-40B4-BE49-F238E27FC236}">
                <a16:creationId xmlns:a16="http://schemas.microsoft.com/office/drawing/2014/main" id="{43E473BF-C7D2-4CB4-A5C9-8E6909497F2E}"/>
              </a:ext>
            </a:extLst>
          </p:cNvPr>
          <p:cNvGrpSpPr/>
          <p:nvPr/>
        </p:nvGrpSpPr>
        <p:grpSpPr>
          <a:xfrm>
            <a:off x="5264202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1" name="四角形: 上の 2 つの角を丸める 1220">
              <a:extLst>
                <a:ext uri="{FF2B5EF4-FFF2-40B4-BE49-F238E27FC236}">
                  <a16:creationId xmlns:a16="http://schemas.microsoft.com/office/drawing/2014/main" id="{55659DE4-24FE-42F0-93DE-04109404AC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</a:p>
          </p:txBody>
        </p:sp>
        <p:sp>
          <p:nvSpPr>
            <p:cNvPr id="1222" name="四角形: 上の 2 つの角を丸める 1221">
              <a:extLst>
                <a:ext uri="{FF2B5EF4-FFF2-40B4-BE49-F238E27FC236}">
                  <a16:creationId xmlns:a16="http://schemas.microsoft.com/office/drawing/2014/main" id="{7537F652-AE46-43CE-8F0E-1430444D02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3" name="グループ化 1222">
            <a:extLst>
              <a:ext uri="{FF2B5EF4-FFF2-40B4-BE49-F238E27FC236}">
                <a16:creationId xmlns:a16="http://schemas.microsoft.com/office/drawing/2014/main" id="{6D185D1F-4871-4860-AB91-E9DA4F414857}"/>
              </a:ext>
            </a:extLst>
          </p:cNvPr>
          <p:cNvGrpSpPr/>
          <p:nvPr/>
        </p:nvGrpSpPr>
        <p:grpSpPr>
          <a:xfrm>
            <a:off x="4740327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4" name="四角形: 上の 2 つの角を丸める 1223">
              <a:extLst>
                <a:ext uri="{FF2B5EF4-FFF2-40B4-BE49-F238E27FC236}">
                  <a16:creationId xmlns:a16="http://schemas.microsoft.com/office/drawing/2014/main" id="{75D3D8BB-C66C-4227-B1B0-7E89168E34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</a:p>
          </p:txBody>
        </p:sp>
        <p:sp>
          <p:nvSpPr>
            <p:cNvPr id="1225" name="四角形: 上の 2 つの角を丸める 1224">
              <a:extLst>
                <a:ext uri="{FF2B5EF4-FFF2-40B4-BE49-F238E27FC236}">
                  <a16:creationId xmlns:a16="http://schemas.microsoft.com/office/drawing/2014/main" id="{B009B1E8-F306-4CC0-AEB5-15C7C1987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6" name="グループ化 1225">
            <a:extLst>
              <a:ext uri="{FF2B5EF4-FFF2-40B4-BE49-F238E27FC236}">
                <a16:creationId xmlns:a16="http://schemas.microsoft.com/office/drawing/2014/main" id="{38090919-AC7F-45E5-8333-0EB181624465}"/>
              </a:ext>
            </a:extLst>
          </p:cNvPr>
          <p:cNvGrpSpPr/>
          <p:nvPr/>
        </p:nvGrpSpPr>
        <p:grpSpPr>
          <a:xfrm>
            <a:off x="4211690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7" name="四角形: 上の 2 つの角を丸める 1226">
              <a:extLst>
                <a:ext uri="{FF2B5EF4-FFF2-40B4-BE49-F238E27FC236}">
                  <a16:creationId xmlns:a16="http://schemas.microsoft.com/office/drawing/2014/main" id="{EEE12B55-1392-427D-AD15-A852D4E948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</a:p>
          </p:txBody>
        </p:sp>
        <p:sp>
          <p:nvSpPr>
            <p:cNvPr id="1228" name="四角形: 上の 2 つの角を丸める 1227">
              <a:extLst>
                <a:ext uri="{FF2B5EF4-FFF2-40B4-BE49-F238E27FC236}">
                  <a16:creationId xmlns:a16="http://schemas.microsoft.com/office/drawing/2014/main" id="{5301D42C-CB06-44EB-85D7-A5F4C71AEC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9" name="グループ化 1228">
            <a:extLst>
              <a:ext uri="{FF2B5EF4-FFF2-40B4-BE49-F238E27FC236}">
                <a16:creationId xmlns:a16="http://schemas.microsoft.com/office/drawing/2014/main" id="{3FF798F8-F554-4E99-B5EA-C4169173BB29}"/>
              </a:ext>
            </a:extLst>
          </p:cNvPr>
          <p:cNvGrpSpPr/>
          <p:nvPr/>
        </p:nvGrpSpPr>
        <p:grpSpPr>
          <a:xfrm>
            <a:off x="5264202" y="2234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0" name="四角形: 上の 2 つの角を丸める 1229">
              <a:extLst>
                <a:ext uri="{FF2B5EF4-FFF2-40B4-BE49-F238E27FC236}">
                  <a16:creationId xmlns:a16="http://schemas.microsoft.com/office/drawing/2014/main" id="{F3AC95A6-E42C-420C-8B98-27445F81D4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</a:p>
          </p:txBody>
        </p:sp>
        <p:sp>
          <p:nvSpPr>
            <p:cNvPr id="1231" name="四角形: 上の 2 つの角を丸める 1230">
              <a:extLst>
                <a:ext uri="{FF2B5EF4-FFF2-40B4-BE49-F238E27FC236}">
                  <a16:creationId xmlns:a16="http://schemas.microsoft.com/office/drawing/2014/main" id="{61F9DD6C-669D-4EE9-A9A3-04D9EA8DF5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2" name="グループ化 1231">
            <a:extLst>
              <a:ext uri="{FF2B5EF4-FFF2-40B4-BE49-F238E27FC236}">
                <a16:creationId xmlns:a16="http://schemas.microsoft.com/office/drawing/2014/main" id="{882BFC30-B634-402B-BFB7-DCAFC33716D6}"/>
              </a:ext>
            </a:extLst>
          </p:cNvPr>
          <p:cNvGrpSpPr/>
          <p:nvPr/>
        </p:nvGrpSpPr>
        <p:grpSpPr>
          <a:xfrm>
            <a:off x="4211690" y="2234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3" name="四角形: 上の 2 つの角を丸める 1232">
              <a:extLst>
                <a:ext uri="{FF2B5EF4-FFF2-40B4-BE49-F238E27FC236}">
                  <a16:creationId xmlns:a16="http://schemas.microsoft.com/office/drawing/2014/main" id="{571727AA-9D74-4BF8-B739-DF96A77E2B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</a:p>
          </p:txBody>
        </p:sp>
        <p:sp>
          <p:nvSpPr>
            <p:cNvPr id="1234" name="四角形: 上の 2 つの角を丸める 1233">
              <a:extLst>
                <a:ext uri="{FF2B5EF4-FFF2-40B4-BE49-F238E27FC236}">
                  <a16:creationId xmlns:a16="http://schemas.microsoft.com/office/drawing/2014/main" id="{7CD4787C-ECC3-48BD-9129-AA1B334774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7" name="グループ化 1236">
            <a:extLst>
              <a:ext uri="{FF2B5EF4-FFF2-40B4-BE49-F238E27FC236}">
                <a16:creationId xmlns:a16="http://schemas.microsoft.com/office/drawing/2014/main" id="{294583DB-172E-48F0-927A-3EB07C340838}"/>
              </a:ext>
            </a:extLst>
          </p:cNvPr>
          <p:cNvGrpSpPr/>
          <p:nvPr/>
        </p:nvGrpSpPr>
        <p:grpSpPr>
          <a:xfrm>
            <a:off x="2195816" y="687386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8" name="四角形: 上の 2 つの角を丸める 1237">
              <a:extLst>
                <a:ext uri="{FF2B5EF4-FFF2-40B4-BE49-F238E27FC236}">
                  <a16:creationId xmlns:a16="http://schemas.microsoft.com/office/drawing/2014/main" id="{4CD1D801-152D-4BF2-ADAA-79BA5D1CEE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</a:p>
          </p:txBody>
        </p:sp>
        <p:sp>
          <p:nvSpPr>
            <p:cNvPr id="1239" name="四角形: 上の 2 つの角を丸める 1238">
              <a:extLst>
                <a:ext uri="{FF2B5EF4-FFF2-40B4-BE49-F238E27FC236}">
                  <a16:creationId xmlns:a16="http://schemas.microsoft.com/office/drawing/2014/main" id="{9178975C-BDDB-40E5-8534-8A6FFAB1B1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0" name="グループ化 1239">
            <a:extLst>
              <a:ext uri="{FF2B5EF4-FFF2-40B4-BE49-F238E27FC236}">
                <a16:creationId xmlns:a16="http://schemas.microsoft.com/office/drawing/2014/main" id="{AC181EFA-B90C-4948-B3E8-612549AA4A82}"/>
              </a:ext>
            </a:extLst>
          </p:cNvPr>
          <p:cNvGrpSpPr/>
          <p:nvPr/>
        </p:nvGrpSpPr>
        <p:grpSpPr>
          <a:xfrm>
            <a:off x="1371903" y="6535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1" name="四角形: 上の 2 つの角を丸める 1240">
              <a:extLst>
                <a:ext uri="{FF2B5EF4-FFF2-40B4-BE49-F238E27FC236}">
                  <a16:creationId xmlns:a16="http://schemas.microsoft.com/office/drawing/2014/main" id="{F69D0BE5-E3F5-4D42-B9F7-EEFA44066F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</a:p>
          </p:txBody>
        </p:sp>
        <p:sp>
          <p:nvSpPr>
            <p:cNvPr id="1242" name="四角形: 上の 2 つの角を丸める 1241">
              <a:extLst>
                <a:ext uri="{FF2B5EF4-FFF2-40B4-BE49-F238E27FC236}">
                  <a16:creationId xmlns:a16="http://schemas.microsoft.com/office/drawing/2014/main" id="{306BA924-C3D3-4A18-9A4F-55AFAD6501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3" name="グループ化 1242">
            <a:extLst>
              <a:ext uri="{FF2B5EF4-FFF2-40B4-BE49-F238E27FC236}">
                <a16:creationId xmlns:a16="http://schemas.microsoft.com/office/drawing/2014/main" id="{5B50E446-B6AB-41F0-A5DD-6B019ABE0968}"/>
              </a:ext>
            </a:extLst>
          </p:cNvPr>
          <p:cNvGrpSpPr/>
          <p:nvPr/>
        </p:nvGrpSpPr>
        <p:grpSpPr>
          <a:xfrm>
            <a:off x="3521433" y="67826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4" name="四角形: 上の 2 つの角を丸める 1243">
              <a:extLst>
                <a:ext uri="{FF2B5EF4-FFF2-40B4-BE49-F238E27FC236}">
                  <a16:creationId xmlns:a16="http://schemas.microsoft.com/office/drawing/2014/main" id="{A6970670-0767-4E08-9B24-348BE0BFDC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</a:p>
          </p:txBody>
        </p:sp>
        <p:sp>
          <p:nvSpPr>
            <p:cNvPr id="1245" name="四角形: 上の 2 つの角を丸める 1244">
              <a:extLst>
                <a:ext uri="{FF2B5EF4-FFF2-40B4-BE49-F238E27FC236}">
                  <a16:creationId xmlns:a16="http://schemas.microsoft.com/office/drawing/2014/main" id="{B0A61774-5E37-4E96-833C-0916DA20F9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6" name="グループ化 1245">
            <a:extLst>
              <a:ext uri="{FF2B5EF4-FFF2-40B4-BE49-F238E27FC236}">
                <a16:creationId xmlns:a16="http://schemas.microsoft.com/office/drawing/2014/main" id="{F2587B96-53B6-4EB5-A43F-7AB31C2C2B6F}"/>
              </a:ext>
            </a:extLst>
          </p:cNvPr>
          <p:cNvGrpSpPr/>
          <p:nvPr/>
        </p:nvGrpSpPr>
        <p:grpSpPr>
          <a:xfrm>
            <a:off x="4040546" y="717548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7" name="四角形: 上の 2 つの角を丸める 1246">
              <a:extLst>
                <a:ext uri="{FF2B5EF4-FFF2-40B4-BE49-F238E27FC236}">
                  <a16:creationId xmlns:a16="http://schemas.microsoft.com/office/drawing/2014/main" id="{2B98EB3A-2EF9-4958-95B6-8D607B62AC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</a:p>
          </p:txBody>
        </p:sp>
        <p:sp>
          <p:nvSpPr>
            <p:cNvPr id="1248" name="四角形: 上の 2 つの角を丸める 1247">
              <a:extLst>
                <a:ext uri="{FF2B5EF4-FFF2-40B4-BE49-F238E27FC236}">
                  <a16:creationId xmlns:a16="http://schemas.microsoft.com/office/drawing/2014/main" id="{CE54DF58-5A41-477F-9D79-9339421B6B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9" name="グループ化 1248">
            <a:extLst>
              <a:ext uri="{FF2B5EF4-FFF2-40B4-BE49-F238E27FC236}">
                <a16:creationId xmlns:a16="http://schemas.microsoft.com/office/drawing/2014/main" id="{E63C5822-ACDB-4626-B4FD-B4B1D64D226C}"/>
              </a:ext>
            </a:extLst>
          </p:cNvPr>
          <p:cNvGrpSpPr/>
          <p:nvPr/>
        </p:nvGrpSpPr>
        <p:grpSpPr>
          <a:xfrm>
            <a:off x="4673958" y="699847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0" name="四角形: 上の 2 つの角を丸める 1249">
              <a:extLst>
                <a:ext uri="{FF2B5EF4-FFF2-40B4-BE49-F238E27FC236}">
                  <a16:creationId xmlns:a16="http://schemas.microsoft.com/office/drawing/2014/main" id="{DBEAC4EF-F030-4216-959F-A6EE51895B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251" name="四角形: 上の 2 つの角を丸める 1250">
              <a:extLst>
                <a:ext uri="{FF2B5EF4-FFF2-40B4-BE49-F238E27FC236}">
                  <a16:creationId xmlns:a16="http://schemas.microsoft.com/office/drawing/2014/main" id="{28633699-F924-4053-BB33-52B203B82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2" name="グループ化 1251">
            <a:extLst>
              <a:ext uri="{FF2B5EF4-FFF2-40B4-BE49-F238E27FC236}">
                <a16:creationId xmlns:a16="http://schemas.microsoft.com/office/drawing/2014/main" id="{5734DFD5-A9BA-4D88-88A4-6E04653724D3}"/>
              </a:ext>
            </a:extLst>
          </p:cNvPr>
          <p:cNvGrpSpPr/>
          <p:nvPr/>
        </p:nvGrpSpPr>
        <p:grpSpPr>
          <a:xfrm>
            <a:off x="5193071" y="699847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3" name="四角形: 上の 2 つの角を丸める 1252">
              <a:extLst>
                <a:ext uri="{FF2B5EF4-FFF2-40B4-BE49-F238E27FC236}">
                  <a16:creationId xmlns:a16="http://schemas.microsoft.com/office/drawing/2014/main" id="{B0738557-3ED3-4BA1-B369-C99AD84248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</a:p>
          </p:txBody>
        </p:sp>
        <p:sp>
          <p:nvSpPr>
            <p:cNvPr id="1254" name="四角形: 上の 2 つの角を丸める 1253">
              <a:extLst>
                <a:ext uri="{FF2B5EF4-FFF2-40B4-BE49-F238E27FC236}">
                  <a16:creationId xmlns:a16="http://schemas.microsoft.com/office/drawing/2014/main" id="{1F800A42-01E1-478C-A57F-CA811B807E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5" name="グループ化 1254">
            <a:extLst>
              <a:ext uri="{FF2B5EF4-FFF2-40B4-BE49-F238E27FC236}">
                <a16:creationId xmlns:a16="http://schemas.microsoft.com/office/drawing/2014/main" id="{86B3FE44-A026-400A-913C-9ED447FBCC03}"/>
              </a:ext>
            </a:extLst>
          </p:cNvPr>
          <p:cNvGrpSpPr/>
          <p:nvPr/>
        </p:nvGrpSpPr>
        <p:grpSpPr>
          <a:xfrm>
            <a:off x="5077183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6" name="四角形: 上の 2 つの角を丸める 1255">
              <a:extLst>
                <a:ext uri="{FF2B5EF4-FFF2-40B4-BE49-F238E27FC236}">
                  <a16:creationId xmlns:a16="http://schemas.microsoft.com/office/drawing/2014/main" id="{B4AF25AE-45C9-4416-B610-5902D4DB96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</a:p>
          </p:txBody>
        </p:sp>
        <p:sp>
          <p:nvSpPr>
            <p:cNvPr id="1257" name="四角形: 上の 2 つの角を丸める 1256">
              <a:extLst>
                <a:ext uri="{FF2B5EF4-FFF2-40B4-BE49-F238E27FC236}">
                  <a16:creationId xmlns:a16="http://schemas.microsoft.com/office/drawing/2014/main" id="{E6EDA3D3-830C-4357-B0E7-FE3CFF3CD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8" name="グループ化 1257">
            <a:extLst>
              <a:ext uri="{FF2B5EF4-FFF2-40B4-BE49-F238E27FC236}">
                <a16:creationId xmlns:a16="http://schemas.microsoft.com/office/drawing/2014/main" id="{DB9ACF7B-CCEC-4D95-8AC6-57F6D5521587}"/>
              </a:ext>
            </a:extLst>
          </p:cNvPr>
          <p:cNvGrpSpPr/>
          <p:nvPr/>
        </p:nvGrpSpPr>
        <p:grpSpPr>
          <a:xfrm>
            <a:off x="560105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9" name="四角形: 上の 2 つの角を丸める 1258">
              <a:extLst>
                <a:ext uri="{FF2B5EF4-FFF2-40B4-BE49-F238E27FC236}">
                  <a16:creationId xmlns:a16="http://schemas.microsoft.com/office/drawing/2014/main" id="{D94A00B6-68C5-4DEE-80DA-A176CB4B88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</a:p>
          </p:txBody>
        </p:sp>
        <p:sp>
          <p:nvSpPr>
            <p:cNvPr id="1260" name="四角形: 上の 2 つの角を丸める 1259">
              <a:extLst>
                <a:ext uri="{FF2B5EF4-FFF2-40B4-BE49-F238E27FC236}">
                  <a16:creationId xmlns:a16="http://schemas.microsoft.com/office/drawing/2014/main" id="{1CE03690-96D6-483F-962E-2EDAF9C30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2347071F-AA69-47DF-ABC1-9800F374AF64}"/>
              </a:ext>
            </a:extLst>
          </p:cNvPr>
          <p:cNvGrpSpPr/>
          <p:nvPr/>
        </p:nvGrpSpPr>
        <p:grpSpPr>
          <a:xfrm>
            <a:off x="455330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2" name="四角形: 上の 2 つの角を丸める 1261">
              <a:extLst>
                <a:ext uri="{FF2B5EF4-FFF2-40B4-BE49-F238E27FC236}">
                  <a16:creationId xmlns:a16="http://schemas.microsoft.com/office/drawing/2014/main" id="{33B7F2C5-548F-4947-808C-9B9518AFC2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</a:p>
          </p:txBody>
        </p:sp>
        <p:sp>
          <p:nvSpPr>
            <p:cNvPr id="1263" name="四角形: 上の 2 つの角を丸める 1262">
              <a:extLst>
                <a:ext uri="{FF2B5EF4-FFF2-40B4-BE49-F238E27FC236}">
                  <a16:creationId xmlns:a16="http://schemas.microsoft.com/office/drawing/2014/main" id="{3624AD81-E973-45B0-AB9A-0949778684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4" name="グループ化 1263">
            <a:extLst>
              <a:ext uri="{FF2B5EF4-FFF2-40B4-BE49-F238E27FC236}">
                <a16:creationId xmlns:a16="http://schemas.microsoft.com/office/drawing/2014/main" id="{DCC0304C-BD7A-4BCD-B33F-252C61B32F58}"/>
              </a:ext>
            </a:extLst>
          </p:cNvPr>
          <p:cNvGrpSpPr/>
          <p:nvPr/>
        </p:nvGrpSpPr>
        <p:grpSpPr>
          <a:xfrm>
            <a:off x="619160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5" name="四角形: 上の 2 つの角を丸める 1264">
              <a:extLst>
                <a:ext uri="{FF2B5EF4-FFF2-40B4-BE49-F238E27FC236}">
                  <a16:creationId xmlns:a16="http://schemas.microsoft.com/office/drawing/2014/main" id="{D77F5331-4153-4585-9F1C-0286101F09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</a:p>
          </p:txBody>
        </p:sp>
        <p:sp>
          <p:nvSpPr>
            <p:cNvPr id="1266" name="四角形: 上の 2 つの角を丸める 1265">
              <a:extLst>
                <a:ext uri="{FF2B5EF4-FFF2-40B4-BE49-F238E27FC236}">
                  <a16:creationId xmlns:a16="http://schemas.microsoft.com/office/drawing/2014/main" id="{738ED448-997B-4A3F-AD88-0E5261134E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7" name="グループ化 1266">
            <a:extLst>
              <a:ext uri="{FF2B5EF4-FFF2-40B4-BE49-F238E27FC236}">
                <a16:creationId xmlns:a16="http://schemas.microsoft.com/office/drawing/2014/main" id="{28D78018-53EA-4EEC-AB0E-8A5B2265B374}"/>
              </a:ext>
            </a:extLst>
          </p:cNvPr>
          <p:cNvGrpSpPr/>
          <p:nvPr/>
        </p:nvGrpSpPr>
        <p:grpSpPr>
          <a:xfrm>
            <a:off x="6715483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8" name="四角形: 上の 2 つの角を丸める 1267">
              <a:extLst>
                <a:ext uri="{FF2B5EF4-FFF2-40B4-BE49-F238E27FC236}">
                  <a16:creationId xmlns:a16="http://schemas.microsoft.com/office/drawing/2014/main" id="{EE7FEECF-E6DD-4640-A008-D2C2DCF630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</a:p>
          </p:txBody>
        </p:sp>
        <p:sp>
          <p:nvSpPr>
            <p:cNvPr id="1269" name="四角形: 上の 2 つの角を丸める 1268">
              <a:extLst>
                <a:ext uri="{FF2B5EF4-FFF2-40B4-BE49-F238E27FC236}">
                  <a16:creationId xmlns:a16="http://schemas.microsoft.com/office/drawing/2014/main" id="{120E4985-4438-4309-88B4-1F52CF75A7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8" name="グループ化 1277">
            <a:extLst>
              <a:ext uri="{FF2B5EF4-FFF2-40B4-BE49-F238E27FC236}">
                <a16:creationId xmlns:a16="http://schemas.microsoft.com/office/drawing/2014/main" id="{8E72A63C-E1BE-406C-8A2C-867778B35A52}"/>
              </a:ext>
            </a:extLst>
          </p:cNvPr>
          <p:cNvGrpSpPr/>
          <p:nvPr/>
        </p:nvGrpSpPr>
        <p:grpSpPr>
          <a:xfrm>
            <a:off x="4036309" y="68510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9" name="四角形: 上の 2 つの角を丸める 1278">
              <a:extLst>
                <a:ext uri="{FF2B5EF4-FFF2-40B4-BE49-F238E27FC236}">
                  <a16:creationId xmlns:a16="http://schemas.microsoft.com/office/drawing/2014/main" id="{FA21DED3-A7DD-4E0D-BBC8-FF86EB0BEC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</a:p>
          </p:txBody>
        </p:sp>
        <p:sp>
          <p:nvSpPr>
            <p:cNvPr id="1280" name="四角形: 上の 2 つの角を丸める 1279">
              <a:extLst>
                <a:ext uri="{FF2B5EF4-FFF2-40B4-BE49-F238E27FC236}">
                  <a16:creationId xmlns:a16="http://schemas.microsoft.com/office/drawing/2014/main" id="{B3783591-C57B-4123-9B1A-02096CD839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1" name="グループ化 1280">
            <a:extLst>
              <a:ext uri="{FF2B5EF4-FFF2-40B4-BE49-F238E27FC236}">
                <a16:creationId xmlns:a16="http://schemas.microsoft.com/office/drawing/2014/main" id="{1E03EF95-61BE-4BD3-BD9B-C5C9F319511D}"/>
              </a:ext>
            </a:extLst>
          </p:cNvPr>
          <p:cNvGrpSpPr/>
          <p:nvPr/>
        </p:nvGrpSpPr>
        <p:grpSpPr>
          <a:xfrm>
            <a:off x="4555422" y="621683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2" name="四角形: 上の 2 つの角を丸める 1281">
              <a:extLst>
                <a:ext uri="{FF2B5EF4-FFF2-40B4-BE49-F238E27FC236}">
                  <a16:creationId xmlns:a16="http://schemas.microsoft.com/office/drawing/2014/main" id="{7F03CA70-0EC0-4808-B40E-C2FF00A8FC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</a:p>
          </p:txBody>
        </p:sp>
        <p:sp>
          <p:nvSpPr>
            <p:cNvPr id="1283" name="四角形: 上の 2 つの角を丸める 1282">
              <a:extLst>
                <a:ext uri="{FF2B5EF4-FFF2-40B4-BE49-F238E27FC236}">
                  <a16:creationId xmlns:a16="http://schemas.microsoft.com/office/drawing/2014/main" id="{9DE20793-2891-4485-BCB5-0B7035C504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2" name="グループ化 1291">
            <a:extLst>
              <a:ext uri="{FF2B5EF4-FFF2-40B4-BE49-F238E27FC236}">
                <a16:creationId xmlns:a16="http://schemas.microsoft.com/office/drawing/2014/main" id="{14608947-C77B-4AA3-A275-5C6CAF2E68ED}"/>
              </a:ext>
            </a:extLst>
          </p:cNvPr>
          <p:cNvGrpSpPr/>
          <p:nvPr/>
        </p:nvGrpSpPr>
        <p:grpSpPr>
          <a:xfrm>
            <a:off x="1887896" y="6531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3" name="四角形: 上の 2 つの角を丸める 1292">
              <a:extLst>
                <a:ext uri="{FF2B5EF4-FFF2-40B4-BE49-F238E27FC236}">
                  <a16:creationId xmlns:a16="http://schemas.microsoft.com/office/drawing/2014/main" id="{9A93F1B6-A2AE-4A59-A090-426A5DD1ED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</a:p>
          </p:txBody>
        </p:sp>
        <p:sp>
          <p:nvSpPr>
            <p:cNvPr id="1294" name="四角形: 上の 2 つの角を丸める 1293">
              <a:extLst>
                <a:ext uri="{FF2B5EF4-FFF2-40B4-BE49-F238E27FC236}">
                  <a16:creationId xmlns:a16="http://schemas.microsoft.com/office/drawing/2014/main" id="{38778BE2-51AE-4879-B7E5-8D0EF94A19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5" name="グループ化 1294">
            <a:extLst>
              <a:ext uri="{FF2B5EF4-FFF2-40B4-BE49-F238E27FC236}">
                <a16:creationId xmlns:a16="http://schemas.microsoft.com/office/drawing/2014/main" id="{4612920C-E849-4EF3-9CEF-2BB027CDE996}"/>
              </a:ext>
            </a:extLst>
          </p:cNvPr>
          <p:cNvGrpSpPr/>
          <p:nvPr/>
        </p:nvGrpSpPr>
        <p:grpSpPr>
          <a:xfrm>
            <a:off x="2407009" y="6531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6" name="四角形: 上の 2 つの角を丸める 1295">
              <a:extLst>
                <a:ext uri="{FF2B5EF4-FFF2-40B4-BE49-F238E27FC236}">
                  <a16:creationId xmlns:a16="http://schemas.microsoft.com/office/drawing/2014/main" id="{EC5E7A4D-8269-4520-AC69-D2CFDCBA97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</a:p>
          </p:txBody>
        </p:sp>
        <p:sp>
          <p:nvSpPr>
            <p:cNvPr id="1297" name="四角形: 上の 2 つの角を丸める 1296">
              <a:extLst>
                <a:ext uri="{FF2B5EF4-FFF2-40B4-BE49-F238E27FC236}">
                  <a16:creationId xmlns:a16="http://schemas.microsoft.com/office/drawing/2014/main" id="{32E2BFDE-136C-41E7-8E15-022572713B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8" name="グループ化 1297">
            <a:extLst>
              <a:ext uri="{FF2B5EF4-FFF2-40B4-BE49-F238E27FC236}">
                <a16:creationId xmlns:a16="http://schemas.microsoft.com/office/drawing/2014/main" id="{8FAA892A-AD7A-46AA-98A0-8C8547C08482}"/>
              </a:ext>
            </a:extLst>
          </p:cNvPr>
          <p:cNvGrpSpPr/>
          <p:nvPr/>
        </p:nvGrpSpPr>
        <p:grpSpPr>
          <a:xfrm>
            <a:off x="7234596" y="64222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9" name="四角形: 上の 2 つの角を丸める 1298">
              <a:extLst>
                <a:ext uri="{FF2B5EF4-FFF2-40B4-BE49-F238E27FC236}">
                  <a16:creationId xmlns:a16="http://schemas.microsoft.com/office/drawing/2014/main" id="{F6D44BB9-FB06-4EA5-8A5E-CA980FF92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</a:p>
          </p:txBody>
        </p:sp>
        <p:sp>
          <p:nvSpPr>
            <p:cNvPr id="1300" name="四角形: 上の 2 つの角を丸める 1299">
              <a:extLst>
                <a:ext uri="{FF2B5EF4-FFF2-40B4-BE49-F238E27FC236}">
                  <a16:creationId xmlns:a16="http://schemas.microsoft.com/office/drawing/2014/main" id="{4B7F81AD-BAFA-49CC-BBAF-2A9FED8E66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1" name="グループ化 1300">
            <a:extLst>
              <a:ext uri="{FF2B5EF4-FFF2-40B4-BE49-F238E27FC236}">
                <a16:creationId xmlns:a16="http://schemas.microsoft.com/office/drawing/2014/main" id="{273AE7F2-F124-4D51-AE02-9929FF2F9092}"/>
              </a:ext>
            </a:extLst>
          </p:cNvPr>
          <p:cNvGrpSpPr/>
          <p:nvPr/>
        </p:nvGrpSpPr>
        <p:grpSpPr>
          <a:xfrm>
            <a:off x="2983271" y="67826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2" name="四角形: 上の 2 つの角を丸める 1301">
              <a:extLst>
                <a:ext uri="{FF2B5EF4-FFF2-40B4-BE49-F238E27FC236}">
                  <a16:creationId xmlns:a16="http://schemas.microsoft.com/office/drawing/2014/main" id="{208FC021-8273-4398-B7D7-2F5A4EAF70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</a:p>
          </p:txBody>
        </p:sp>
        <p:sp>
          <p:nvSpPr>
            <p:cNvPr id="1303" name="四角形: 上の 2 つの角を丸める 1302">
              <a:extLst>
                <a:ext uri="{FF2B5EF4-FFF2-40B4-BE49-F238E27FC236}">
                  <a16:creationId xmlns:a16="http://schemas.microsoft.com/office/drawing/2014/main" id="{EE177AB6-C164-46B6-A5F1-BE7407B47F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4" name="グループ化 1303">
            <a:extLst>
              <a:ext uri="{FF2B5EF4-FFF2-40B4-BE49-F238E27FC236}">
                <a16:creationId xmlns:a16="http://schemas.microsoft.com/office/drawing/2014/main" id="{9D83853B-EDAB-4F0B-9CD1-07CF29ECAB68}"/>
              </a:ext>
            </a:extLst>
          </p:cNvPr>
          <p:cNvGrpSpPr/>
          <p:nvPr/>
        </p:nvGrpSpPr>
        <p:grpSpPr>
          <a:xfrm>
            <a:off x="2983271" y="644357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5" name="四角形: 上の 2 つの角を丸める 1304">
              <a:extLst>
                <a:ext uri="{FF2B5EF4-FFF2-40B4-BE49-F238E27FC236}">
                  <a16:creationId xmlns:a16="http://schemas.microsoft.com/office/drawing/2014/main" id="{0AF6CF75-7A2E-4ED1-8B15-ADA9373887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</a:p>
          </p:txBody>
        </p:sp>
        <p:sp>
          <p:nvSpPr>
            <p:cNvPr id="1306" name="四角形: 上の 2 つの角を丸める 1305">
              <a:extLst>
                <a:ext uri="{FF2B5EF4-FFF2-40B4-BE49-F238E27FC236}">
                  <a16:creationId xmlns:a16="http://schemas.microsoft.com/office/drawing/2014/main" id="{B3D82F0D-51D6-493A-9CE4-B1B3D5D676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7" name="グループ化 1306">
            <a:extLst>
              <a:ext uri="{FF2B5EF4-FFF2-40B4-BE49-F238E27FC236}">
                <a16:creationId xmlns:a16="http://schemas.microsoft.com/office/drawing/2014/main" id="{5331BFE6-FA86-48FC-805E-B86CAF243ABA}"/>
              </a:ext>
            </a:extLst>
          </p:cNvPr>
          <p:cNvGrpSpPr/>
          <p:nvPr/>
        </p:nvGrpSpPr>
        <p:grpSpPr>
          <a:xfrm>
            <a:off x="3521433" y="64493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8" name="四角形: 上の 2 つの角を丸める 1307">
              <a:extLst>
                <a:ext uri="{FF2B5EF4-FFF2-40B4-BE49-F238E27FC236}">
                  <a16:creationId xmlns:a16="http://schemas.microsoft.com/office/drawing/2014/main" id="{57C1E7B4-142C-490A-AF3B-E5EC65453D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309" name="四角形: 上の 2 つの角を丸める 1308">
              <a:extLst>
                <a:ext uri="{FF2B5EF4-FFF2-40B4-BE49-F238E27FC236}">
                  <a16:creationId xmlns:a16="http://schemas.microsoft.com/office/drawing/2014/main" id="{0435FFE9-3701-437E-8AF5-64B5A7581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EBA42A53-6026-4B31-B789-E9D3B72344CA}"/>
              </a:ext>
            </a:extLst>
          </p:cNvPr>
          <p:cNvGrpSpPr/>
          <p:nvPr/>
        </p:nvGrpSpPr>
        <p:grpSpPr>
          <a:xfrm>
            <a:off x="5077183" y="62124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1" name="四角形: 上の 2 つの角を丸める 1310">
              <a:extLst>
                <a:ext uri="{FF2B5EF4-FFF2-40B4-BE49-F238E27FC236}">
                  <a16:creationId xmlns:a16="http://schemas.microsoft.com/office/drawing/2014/main" id="{CA34DDA3-6DB2-40E6-9808-5BB7F02FCB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</a:p>
          </p:txBody>
        </p:sp>
        <p:sp>
          <p:nvSpPr>
            <p:cNvPr id="1312" name="四角形: 上の 2 つの角を丸める 1311">
              <a:extLst>
                <a:ext uri="{FF2B5EF4-FFF2-40B4-BE49-F238E27FC236}">
                  <a16:creationId xmlns:a16="http://schemas.microsoft.com/office/drawing/2014/main" id="{BDA98550-CA94-4B00-91CD-CC4C86C783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3" name="グループ化 1312">
            <a:extLst>
              <a:ext uri="{FF2B5EF4-FFF2-40B4-BE49-F238E27FC236}">
                <a16:creationId xmlns:a16="http://schemas.microsoft.com/office/drawing/2014/main" id="{8F56E1B1-8C4D-4072-B00C-8CD30AD46155}"/>
              </a:ext>
            </a:extLst>
          </p:cNvPr>
          <p:cNvGrpSpPr/>
          <p:nvPr/>
        </p:nvGrpSpPr>
        <p:grpSpPr>
          <a:xfrm>
            <a:off x="5601058" y="60473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4" name="四角形: 上の 2 つの角を丸める 1313">
              <a:extLst>
                <a:ext uri="{FF2B5EF4-FFF2-40B4-BE49-F238E27FC236}">
                  <a16:creationId xmlns:a16="http://schemas.microsoft.com/office/drawing/2014/main" id="{2B8B0114-041E-4494-AC06-13F6405DE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</a:p>
          </p:txBody>
        </p:sp>
        <p:sp>
          <p:nvSpPr>
            <p:cNvPr id="1315" name="四角形: 上の 2 つの角を丸める 1314">
              <a:extLst>
                <a:ext uri="{FF2B5EF4-FFF2-40B4-BE49-F238E27FC236}">
                  <a16:creationId xmlns:a16="http://schemas.microsoft.com/office/drawing/2014/main" id="{6B7D6282-733F-4CA9-8DC6-E27186DB27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0" name="グループ化 1319">
            <a:extLst>
              <a:ext uri="{FF2B5EF4-FFF2-40B4-BE49-F238E27FC236}">
                <a16:creationId xmlns:a16="http://schemas.microsoft.com/office/drawing/2014/main" id="{6E0413B7-10B4-4C3B-B76C-19719C33D7FE}"/>
              </a:ext>
            </a:extLst>
          </p:cNvPr>
          <p:cNvGrpSpPr/>
          <p:nvPr/>
        </p:nvGrpSpPr>
        <p:grpSpPr>
          <a:xfrm>
            <a:off x="6150333" y="6193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1" name="四角形: 上の 2 つの角を丸める 1320">
              <a:extLst>
                <a:ext uri="{FF2B5EF4-FFF2-40B4-BE49-F238E27FC236}">
                  <a16:creationId xmlns:a16="http://schemas.microsoft.com/office/drawing/2014/main" id="{EC48F2D0-A0A3-418E-BFCF-4383D20EF9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1322" name="四角形: 上の 2 つの角を丸める 1321">
              <a:extLst>
                <a:ext uri="{FF2B5EF4-FFF2-40B4-BE49-F238E27FC236}">
                  <a16:creationId xmlns:a16="http://schemas.microsoft.com/office/drawing/2014/main" id="{547FDB26-F617-44C5-B8DE-CF3ECBD63C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3" name="グループ化 1322">
            <a:extLst>
              <a:ext uri="{FF2B5EF4-FFF2-40B4-BE49-F238E27FC236}">
                <a16:creationId xmlns:a16="http://schemas.microsoft.com/office/drawing/2014/main" id="{34169EC4-D17C-44C0-8731-2E396A14A5CF}"/>
              </a:ext>
            </a:extLst>
          </p:cNvPr>
          <p:cNvGrpSpPr/>
          <p:nvPr/>
        </p:nvGrpSpPr>
        <p:grpSpPr>
          <a:xfrm>
            <a:off x="6683733" y="6193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4" name="四角形: 上の 2 つの角を丸める 1323">
              <a:extLst>
                <a:ext uri="{FF2B5EF4-FFF2-40B4-BE49-F238E27FC236}">
                  <a16:creationId xmlns:a16="http://schemas.microsoft.com/office/drawing/2014/main" id="{07E600DF-73D9-4886-951C-D2EE5A17DD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</a:p>
          </p:txBody>
        </p:sp>
        <p:sp>
          <p:nvSpPr>
            <p:cNvPr id="1325" name="四角形: 上の 2 つの角を丸める 1324">
              <a:extLst>
                <a:ext uri="{FF2B5EF4-FFF2-40B4-BE49-F238E27FC236}">
                  <a16:creationId xmlns:a16="http://schemas.microsoft.com/office/drawing/2014/main" id="{FF00322D-35AB-44FE-B196-7022F6C91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6" name="グループ化 1325">
            <a:extLst>
              <a:ext uri="{FF2B5EF4-FFF2-40B4-BE49-F238E27FC236}">
                <a16:creationId xmlns:a16="http://schemas.microsoft.com/office/drawing/2014/main" id="{2951D08F-98A9-4758-AFCA-792B2AEDC060}"/>
              </a:ext>
            </a:extLst>
          </p:cNvPr>
          <p:cNvGrpSpPr/>
          <p:nvPr/>
        </p:nvGrpSpPr>
        <p:grpSpPr>
          <a:xfrm>
            <a:off x="7242533" y="6066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7" name="四角形: 上の 2 つの角を丸める 1326">
              <a:extLst>
                <a:ext uri="{FF2B5EF4-FFF2-40B4-BE49-F238E27FC236}">
                  <a16:creationId xmlns:a16="http://schemas.microsoft.com/office/drawing/2014/main" id="{1C1E8734-997A-412C-AB5C-1E7646D1C6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</a:p>
          </p:txBody>
        </p:sp>
        <p:sp>
          <p:nvSpPr>
            <p:cNvPr id="1328" name="四角形: 上の 2 つの角を丸める 1327">
              <a:extLst>
                <a:ext uri="{FF2B5EF4-FFF2-40B4-BE49-F238E27FC236}">
                  <a16:creationId xmlns:a16="http://schemas.microsoft.com/office/drawing/2014/main" id="{E73F9151-7586-43B0-AB9A-F2EC255C38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E6DE0A14-D8E9-4DFC-8B16-21464B3030BC}"/>
              </a:ext>
            </a:extLst>
          </p:cNvPr>
          <p:cNvGrpSpPr/>
          <p:nvPr/>
        </p:nvGrpSpPr>
        <p:grpSpPr>
          <a:xfrm>
            <a:off x="7775933" y="598409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0" name="四角形: 上の 2 つの角を丸める 1329">
              <a:extLst>
                <a:ext uri="{FF2B5EF4-FFF2-40B4-BE49-F238E27FC236}">
                  <a16:creationId xmlns:a16="http://schemas.microsoft.com/office/drawing/2014/main" id="{C10B1B45-A559-4AB6-AF30-2343F4BB13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</a:p>
          </p:txBody>
        </p:sp>
        <p:sp>
          <p:nvSpPr>
            <p:cNvPr id="1331" name="四角形: 上の 2 つの角を丸める 1330">
              <a:extLst>
                <a:ext uri="{FF2B5EF4-FFF2-40B4-BE49-F238E27FC236}">
                  <a16:creationId xmlns:a16="http://schemas.microsoft.com/office/drawing/2014/main" id="{617F116D-BD66-4366-8B7B-11576EBB2F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2" name="グループ化 1331">
            <a:extLst>
              <a:ext uri="{FF2B5EF4-FFF2-40B4-BE49-F238E27FC236}">
                <a16:creationId xmlns:a16="http://schemas.microsoft.com/office/drawing/2014/main" id="{2090D695-2873-469C-B859-1C2AB6066186}"/>
              </a:ext>
            </a:extLst>
          </p:cNvPr>
          <p:cNvGrpSpPr/>
          <p:nvPr/>
        </p:nvGrpSpPr>
        <p:grpSpPr>
          <a:xfrm>
            <a:off x="6150333" y="58507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3" name="四角形: 上の 2 つの角を丸める 1332">
              <a:extLst>
                <a:ext uri="{FF2B5EF4-FFF2-40B4-BE49-F238E27FC236}">
                  <a16:creationId xmlns:a16="http://schemas.microsoft.com/office/drawing/2014/main" id="{98D6A429-72EA-4FF0-BA03-6BADAEE12E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1334" name="四角形: 上の 2 つの角を丸める 1333">
              <a:extLst>
                <a:ext uri="{FF2B5EF4-FFF2-40B4-BE49-F238E27FC236}">
                  <a16:creationId xmlns:a16="http://schemas.microsoft.com/office/drawing/2014/main" id="{FDA46E0C-DBAF-4F9B-9D95-695D5DEF78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5" name="グループ化 1334">
            <a:extLst>
              <a:ext uri="{FF2B5EF4-FFF2-40B4-BE49-F238E27FC236}">
                <a16:creationId xmlns:a16="http://schemas.microsoft.com/office/drawing/2014/main" id="{EF36FE57-F8A6-4190-B400-47B1C61D9A8A}"/>
              </a:ext>
            </a:extLst>
          </p:cNvPr>
          <p:cNvGrpSpPr/>
          <p:nvPr/>
        </p:nvGrpSpPr>
        <p:grpSpPr>
          <a:xfrm>
            <a:off x="7198083" y="57364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6" name="四角形: 上の 2 つの角を丸める 1335">
              <a:extLst>
                <a:ext uri="{FF2B5EF4-FFF2-40B4-BE49-F238E27FC236}">
                  <a16:creationId xmlns:a16="http://schemas.microsoft.com/office/drawing/2014/main" id="{F14C4E23-BBCB-454B-8266-FCBF0DD31A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337" name="四角形: 上の 2 つの角を丸める 1336">
              <a:extLst>
                <a:ext uri="{FF2B5EF4-FFF2-40B4-BE49-F238E27FC236}">
                  <a16:creationId xmlns:a16="http://schemas.microsoft.com/office/drawing/2014/main" id="{1BBB4E86-AC26-4CF8-83B4-E1AF25C750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0" name="グループ化 1339">
            <a:extLst>
              <a:ext uri="{FF2B5EF4-FFF2-40B4-BE49-F238E27FC236}">
                <a16:creationId xmlns:a16="http://schemas.microsoft.com/office/drawing/2014/main" id="{24307E80-0775-49F7-9A28-3D4667D44EFC}"/>
              </a:ext>
            </a:extLst>
          </p:cNvPr>
          <p:cNvGrpSpPr/>
          <p:nvPr/>
        </p:nvGrpSpPr>
        <p:grpSpPr>
          <a:xfrm>
            <a:off x="5269354" y="25861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1" name="四角形: 上の 2 つの角を丸める 1340">
              <a:extLst>
                <a:ext uri="{FF2B5EF4-FFF2-40B4-BE49-F238E27FC236}">
                  <a16:creationId xmlns:a16="http://schemas.microsoft.com/office/drawing/2014/main" id="{144420ED-DC82-4024-8254-52559B6F8B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</a:p>
          </p:txBody>
        </p:sp>
        <p:sp>
          <p:nvSpPr>
            <p:cNvPr id="1342" name="四角形: 上の 2 つの角を丸める 1341">
              <a:extLst>
                <a:ext uri="{FF2B5EF4-FFF2-40B4-BE49-F238E27FC236}">
                  <a16:creationId xmlns:a16="http://schemas.microsoft.com/office/drawing/2014/main" id="{B24EED67-330B-406C-91B9-1615B8175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73A120B6-B091-4FDA-B806-0F53B823A86A}"/>
              </a:ext>
            </a:extLst>
          </p:cNvPr>
          <p:cNvGrpSpPr/>
          <p:nvPr/>
        </p:nvGrpSpPr>
        <p:grpSpPr>
          <a:xfrm>
            <a:off x="5790054" y="25861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4" name="四角形: 上の 2 つの角を丸める 1343">
              <a:extLst>
                <a:ext uri="{FF2B5EF4-FFF2-40B4-BE49-F238E27FC236}">
                  <a16:creationId xmlns:a16="http://schemas.microsoft.com/office/drawing/2014/main" id="{4D28CD29-F2B8-41F5-8AAC-AE2460A0B9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</a:p>
          </p:txBody>
        </p:sp>
        <p:sp>
          <p:nvSpPr>
            <p:cNvPr id="1345" name="四角形: 上の 2 つの角を丸める 1344">
              <a:extLst>
                <a:ext uri="{FF2B5EF4-FFF2-40B4-BE49-F238E27FC236}">
                  <a16:creationId xmlns:a16="http://schemas.microsoft.com/office/drawing/2014/main" id="{B7C8AE72-A33B-43AF-BB92-D7B8F86D6D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3" name="グループ化 1542">
            <a:extLst>
              <a:ext uri="{FF2B5EF4-FFF2-40B4-BE49-F238E27FC236}">
                <a16:creationId xmlns:a16="http://schemas.microsoft.com/office/drawing/2014/main" id="{5C8DCD4D-9C7D-47C3-B055-E372A334BECD}"/>
              </a:ext>
            </a:extLst>
          </p:cNvPr>
          <p:cNvGrpSpPr/>
          <p:nvPr/>
        </p:nvGrpSpPr>
        <p:grpSpPr>
          <a:xfrm>
            <a:off x="6206827" y="292429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4" name="四角形: 上の 2 つの角を丸める 1543">
              <a:extLst>
                <a:ext uri="{FF2B5EF4-FFF2-40B4-BE49-F238E27FC236}">
                  <a16:creationId xmlns:a16="http://schemas.microsoft.com/office/drawing/2014/main" id="{D6C2F4C3-534B-46D2-A281-FF06EBC6BD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</a:p>
          </p:txBody>
        </p:sp>
        <p:sp>
          <p:nvSpPr>
            <p:cNvPr id="1545" name="四角形: 上の 2 つの角を丸める 1544">
              <a:extLst>
                <a:ext uri="{FF2B5EF4-FFF2-40B4-BE49-F238E27FC236}">
                  <a16:creationId xmlns:a16="http://schemas.microsoft.com/office/drawing/2014/main" id="{3D2E33DB-E6A9-4F1A-8211-B662714EE6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6" name="グループ化 1545">
            <a:extLst>
              <a:ext uri="{FF2B5EF4-FFF2-40B4-BE49-F238E27FC236}">
                <a16:creationId xmlns:a16="http://schemas.microsoft.com/office/drawing/2014/main" id="{AC79DF63-FFA3-4164-85FC-39C06DAEE68C}"/>
              </a:ext>
            </a:extLst>
          </p:cNvPr>
          <p:cNvGrpSpPr/>
          <p:nvPr/>
        </p:nvGrpSpPr>
        <p:grpSpPr>
          <a:xfrm>
            <a:off x="6452579" y="25869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7" name="四角形: 上の 2 つの角を丸める 1546">
              <a:extLst>
                <a:ext uri="{FF2B5EF4-FFF2-40B4-BE49-F238E27FC236}">
                  <a16:creationId xmlns:a16="http://schemas.microsoft.com/office/drawing/2014/main" id="{E964F008-3099-4D02-8336-DB34CCE165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</a:p>
          </p:txBody>
        </p:sp>
        <p:sp>
          <p:nvSpPr>
            <p:cNvPr id="1548" name="四角形: 上の 2 つの角を丸める 1547">
              <a:extLst>
                <a:ext uri="{FF2B5EF4-FFF2-40B4-BE49-F238E27FC236}">
                  <a16:creationId xmlns:a16="http://schemas.microsoft.com/office/drawing/2014/main" id="{7A09A48F-145F-4EE4-B654-10FC99AC9D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9" name="グループ化 1548">
            <a:extLst>
              <a:ext uri="{FF2B5EF4-FFF2-40B4-BE49-F238E27FC236}">
                <a16:creationId xmlns:a16="http://schemas.microsoft.com/office/drawing/2014/main" id="{4EDF2EEA-E8F7-47D2-B157-246C36495C21}"/>
              </a:ext>
            </a:extLst>
          </p:cNvPr>
          <p:cNvGrpSpPr/>
          <p:nvPr/>
        </p:nvGrpSpPr>
        <p:grpSpPr>
          <a:xfrm>
            <a:off x="4211690" y="2564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0" name="四角形: 上の 2 つの角を丸める 1549">
              <a:extLst>
                <a:ext uri="{FF2B5EF4-FFF2-40B4-BE49-F238E27FC236}">
                  <a16:creationId xmlns:a16="http://schemas.microsoft.com/office/drawing/2014/main" id="{ED7580C8-BE29-4AC1-AB21-EF8BC83007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</a:p>
          </p:txBody>
        </p:sp>
        <p:sp>
          <p:nvSpPr>
            <p:cNvPr id="1551" name="四角形: 上の 2 つの角を丸める 1550">
              <a:extLst>
                <a:ext uri="{FF2B5EF4-FFF2-40B4-BE49-F238E27FC236}">
                  <a16:creationId xmlns:a16="http://schemas.microsoft.com/office/drawing/2014/main" id="{1E372A73-F8C2-42E9-A3E4-836DB08C15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2" name="グループ化 1551">
            <a:extLst>
              <a:ext uri="{FF2B5EF4-FFF2-40B4-BE49-F238E27FC236}">
                <a16:creationId xmlns:a16="http://schemas.microsoft.com/office/drawing/2014/main" id="{812E8EC1-53E7-4EDE-B620-B7E7D6A753BB}"/>
              </a:ext>
            </a:extLst>
          </p:cNvPr>
          <p:cNvGrpSpPr/>
          <p:nvPr/>
        </p:nvGrpSpPr>
        <p:grpSpPr>
          <a:xfrm>
            <a:off x="4091040" y="28881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3" name="四角形: 上の 2 つの角を丸める 1552">
              <a:extLst>
                <a:ext uri="{FF2B5EF4-FFF2-40B4-BE49-F238E27FC236}">
                  <a16:creationId xmlns:a16="http://schemas.microsoft.com/office/drawing/2014/main" id="{00EA9DC0-0064-4731-978E-8EB5DB0348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</a:p>
          </p:txBody>
        </p:sp>
        <p:sp>
          <p:nvSpPr>
            <p:cNvPr id="1554" name="四角形: 上の 2 つの角を丸める 1553">
              <a:extLst>
                <a:ext uri="{FF2B5EF4-FFF2-40B4-BE49-F238E27FC236}">
                  <a16:creationId xmlns:a16="http://schemas.microsoft.com/office/drawing/2014/main" id="{1AE69651-B042-42F9-B07C-5CF7013A48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5" name="グループ化 1554">
            <a:extLst>
              <a:ext uri="{FF2B5EF4-FFF2-40B4-BE49-F238E27FC236}">
                <a16:creationId xmlns:a16="http://schemas.microsoft.com/office/drawing/2014/main" id="{3F220797-0FDD-4B2D-811E-FA96BADC4C81}"/>
              </a:ext>
            </a:extLst>
          </p:cNvPr>
          <p:cNvGrpSpPr/>
          <p:nvPr/>
        </p:nvGrpSpPr>
        <p:grpSpPr>
          <a:xfrm>
            <a:off x="4091040" y="32183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6" name="四角形: 上の 2 つの角を丸める 1555">
              <a:extLst>
                <a:ext uri="{FF2B5EF4-FFF2-40B4-BE49-F238E27FC236}">
                  <a16:creationId xmlns:a16="http://schemas.microsoft.com/office/drawing/2014/main" id="{8D1602AF-9342-4152-AEA1-AAF167B735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</a:p>
          </p:txBody>
        </p:sp>
        <p:sp>
          <p:nvSpPr>
            <p:cNvPr id="1557" name="四角形: 上の 2 つの角を丸める 1556">
              <a:extLst>
                <a:ext uri="{FF2B5EF4-FFF2-40B4-BE49-F238E27FC236}">
                  <a16:creationId xmlns:a16="http://schemas.microsoft.com/office/drawing/2014/main" id="{9E678B97-85E9-40EF-A4CC-FB21A8CC0B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8" name="グループ化 1557">
            <a:extLst>
              <a:ext uri="{FF2B5EF4-FFF2-40B4-BE49-F238E27FC236}">
                <a16:creationId xmlns:a16="http://schemas.microsoft.com/office/drawing/2014/main" id="{EEA29F08-F604-4FE2-BB1D-12193111FF34}"/>
              </a:ext>
            </a:extLst>
          </p:cNvPr>
          <p:cNvGrpSpPr/>
          <p:nvPr/>
        </p:nvGrpSpPr>
        <p:grpSpPr>
          <a:xfrm>
            <a:off x="9291043" y="44124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9" name="四角形: 上の 2 つの角を丸める 1558">
              <a:extLst>
                <a:ext uri="{FF2B5EF4-FFF2-40B4-BE49-F238E27FC236}">
                  <a16:creationId xmlns:a16="http://schemas.microsoft.com/office/drawing/2014/main" id="{F4C5444A-EB00-46DE-8286-651E5051C3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</a:p>
          </p:txBody>
        </p:sp>
        <p:sp>
          <p:nvSpPr>
            <p:cNvPr id="1560" name="四角形: 上の 2 つの角を丸める 1559">
              <a:extLst>
                <a:ext uri="{FF2B5EF4-FFF2-40B4-BE49-F238E27FC236}">
                  <a16:creationId xmlns:a16="http://schemas.microsoft.com/office/drawing/2014/main" id="{01A580D6-2C47-4A2F-A298-9E7EA5797D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1" name="グループ化 1560">
            <a:extLst>
              <a:ext uri="{FF2B5EF4-FFF2-40B4-BE49-F238E27FC236}">
                <a16:creationId xmlns:a16="http://schemas.microsoft.com/office/drawing/2014/main" id="{0A1559C1-C166-44DA-B89E-74666CCB9EDC}"/>
              </a:ext>
            </a:extLst>
          </p:cNvPr>
          <p:cNvGrpSpPr/>
          <p:nvPr/>
        </p:nvGrpSpPr>
        <p:grpSpPr>
          <a:xfrm>
            <a:off x="9602193" y="40568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2" name="四角形: 上の 2 つの角を丸める 1561">
              <a:extLst>
                <a:ext uri="{FF2B5EF4-FFF2-40B4-BE49-F238E27FC236}">
                  <a16:creationId xmlns:a16="http://schemas.microsoft.com/office/drawing/2014/main" id="{26502263-CC04-4EDA-8B29-8E9C2BF3A2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</a:p>
          </p:txBody>
        </p:sp>
        <p:sp>
          <p:nvSpPr>
            <p:cNvPr id="1563" name="四角形: 上の 2 つの角を丸める 1562">
              <a:extLst>
                <a:ext uri="{FF2B5EF4-FFF2-40B4-BE49-F238E27FC236}">
                  <a16:creationId xmlns:a16="http://schemas.microsoft.com/office/drawing/2014/main" id="{697D5E6F-C914-413C-978B-2D5A405D2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4" name="グループ化 1563">
            <a:extLst>
              <a:ext uri="{FF2B5EF4-FFF2-40B4-BE49-F238E27FC236}">
                <a16:creationId xmlns:a16="http://schemas.microsoft.com/office/drawing/2014/main" id="{B4BB4310-A55C-4AD9-9C08-AD0262E12F4E}"/>
              </a:ext>
            </a:extLst>
          </p:cNvPr>
          <p:cNvGrpSpPr/>
          <p:nvPr/>
        </p:nvGrpSpPr>
        <p:grpSpPr>
          <a:xfrm>
            <a:off x="4742941" y="28073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5" name="四角形: 上の 2 つの角を丸める 1564">
              <a:extLst>
                <a:ext uri="{FF2B5EF4-FFF2-40B4-BE49-F238E27FC236}">
                  <a16:creationId xmlns:a16="http://schemas.microsoft.com/office/drawing/2014/main" id="{08ADB92C-080A-49DF-9DFE-449D4765BE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</a:p>
          </p:txBody>
        </p:sp>
        <p:sp>
          <p:nvSpPr>
            <p:cNvPr id="1566" name="四角形: 上の 2 つの角を丸める 1565">
              <a:extLst>
                <a:ext uri="{FF2B5EF4-FFF2-40B4-BE49-F238E27FC236}">
                  <a16:creationId xmlns:a16="http://schemas.microsoft.com/office/drawing/2014/main" id="{8D0A4574-8EC0-41AF-8F0B-B18FB90297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0" name="グループ化 1569">
            <a:extLst>
              <a:ext uri="{FF2B5EF4-FFF2-40B4-BE49-F238E27FC236}">
                <a16:creationId xmlns:a16="http://schemas.microsoft.com/office/drawing/2014/main" id="{1278B788-83A0-4A2B-B625-154C03E5C1B6}"/>
              </a:ext>
            </a:extLst>
          </p:cNvPr>
          <p:cNvGrpSpPr/>
          <p:nvPr/>
        </p:nvGrpSpPr>
        <p:grpSpPr>
          <a:xfrm>
            <a:off x="6738329" y="29679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1" name="四角形: 上の 2 つの角を丸める 1570">
              <a:extLst>
                <a:ext uri="{FF2B5EF4-FFF2-40B4-BE49-F238E27FC236}">
                  <a16:creationId xmlns:a16="http://schemas.microsoft.com/office/drawing/2014/main" id="{72589AE8-EF05-4457-90D0-4063B15197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</a:p>
          </p:txBody>
        </p:sp>
        <p:sp>
          <p:nvSpPr>
            <p:cNvPr id="1572" name="四角形: 上の 2 つの角を丸める 1571">
              <a:extLst>
                <a:ext uri="{FF2B5EF4-FFF2-40B4-BE49-F238E27FC236}">
                  <a16:creationId xmlns:a16="http://schemas.microsoft.com/office/drawing/2014/main" id="{5F20BCCF-C42D-4A69-95AB-03275EA8DA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3" name="グループ化 1572">
            <a:extLst>
              <a:ext uri="{FF2B5EF4-FFF2-40B4-BE49-F238E27FC236}">
                <a16:creationId xmlns:a16="http://schemas.microsoft.com/office/drawing/2014/main" id="{508E9631-5003-48C1-A1AC-0C856FC96EBD}"/>
              </a:ext>
            </a:extLst>
          </p:cNvPr>
          <p:cNvGrpSpPr/>
          <p:nvPr/>
        </p:nvGrpSpPr>
        <p:grpSpPr>
          <a:xfrm>
            <a:off x="71320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4" name="四角形: 上の 2 つの角を丸める 1573">
              <a:extLst>
                <a:ext uri="{FF2B5EF4-FFF2-40B4-BE49-F238E27FC236}">
                  <a16:creationId xmlns:a16="http://schemas.microsoft.com/office/drawing/2014/main" id="{DB924F5F-D3C4-42B2-AFC1-AD57A4DBE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</a:p>
          </p:txBody>
        </p:sp>
        <p:sp>
          <p:nvSpPr>
            <p:cNvPr id="1575" name="四角形: 上の 2 つの角を丸める 1574">
              <a:extLst>
                <a:ext uri="{FF2B5EF4-FFF2-40B4-BE49-F238E27FC236}">
                  <a16:creationId xmlns:a16="http://schemas.microsoft.com/office/drawing/2014/main" id="{64E9749A-151C-4156-ADCA-641B24E26A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6" name="グループ化 1575">
            <a:extLst>
              <a:ext uri="{FF2B5EF4-FFF2-40B4-BE49-F238E27FC236}">
                <a16:creationId xmlns:a16="http://schemas.microsoft.com/office/drawing/2014/main" id="{FF964E4F-098C-4D30-AED5-87FEBF35DB36}"/>
              </a:ext>
            </a:extLst>
          </p:cNvPr>
          <p:cNvGrpSpPr/>
          <p:nvPr/>
        </p:nvGrpSpPr>
        <p:grpSpPr>
          <a:xfrm>
            <a:off x="76527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7" name="四角形: 上の 2 つの角を丸める 1576">
              <a:extLst>
                <a:ext uri="{FF2B5EF4-FFF2-40B4-BE49-F238E27FC236}">
                  <a16:creationId xmlns:a16="http://schemas.microsoft.com/office/drawing/2014/main" id="{14A78EF8-F0CD-49F8-A197-76B6D89781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</a:p>
          </p:txBody>
        </p:sp>
        <p:sp>
          <p:nvSpPr>
            <p:cNvPr id="1578" name="四角形: 上の 2 つの角を丸める 1577">
              <a:extLst>
                <a:ext uri="{FF2B5EF4-FFF2-40B4-BE49-F238E27FC236}">
                  <a16:creationId xmlns:a16="http://schemas.microsoft.com/office/drawing/2014/main" id="{56BC3B20-6975-4A85-856F-F5ABFCAFA4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6" name="グループ化 1775">
            <a:extLst>
              <a:ext uri="{FF2B5EF4-FFF2-40B4-BE49-F238E27FC236}">
                <a16:creationId xmlns:a16="http://schemas.microsoft.com/office/drawing/2014/main" id="{BBCAFCEB-16E5-45EB-8488-2F22B94CC39A}"/>
              </a:ext>
            </a:extLst>
          </p:cNvPr>
          <p:cNvGrpSpPr/>
          <p:nvPr/>
        </p:nvGrpSpPr>
        <p:grpSpPr>
          <a:xfrm>
            <a:off x="81734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7" name="四角形: 上の 2 つの角を丸める 1776">
              <a:extLst>
                <a:ext uri="{FF2B5EF4-FFF2-40B4-BE49-F238E27FC236}">
                  <a16:creationId xmlns:a16="http://schemas.microsoft.com/office/drawing/2014/main" id="{1CDF29B2-7A74-4F59-A9DB-20A9DEBFA8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</a:p>
          </p:txBody>
        </p:sp>
        <p:sp>
          <p:nvSpPr>
            <p:cNvPr id="1778" name="四角形: 上の 2 つの角を丸める 1777">
              <a:extLst>
                <a:ext uri="{FF2B5EF4-FFF2-40B4-BE49-F238E27FC236}">
                  <a16:creationId xmlns:a16="http://schemas.microsoft.com/office/drawing/2014/main" id="{06E5E0B7-BF10-4585-907D-C102640651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4" name="グループ化 1783">
            <a:extLst>
              <a:ext uri="{FF2B5EF4-FFF2-40B4-BE49-F238E27FC236}">
                <a16:creationId xmlns:a16="http://schemas.microsoft.com/office/drawing/2014/main" id="{38551B9A-CAE5-455E-8F12-6BD79836D094}"/>
              </a:ext>
            </a:extLst>
          </p:cNvPr>
          <p:cNvGrpSpPr/>
          <p:nvPr/>
        </p:nvGrpSpPr>
        <p:grpSpPr>
          <a:xfrm>
            <a:off x="4091040" y="35421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5" name="四角形: 上の 2 つの角を丸める 1784">
              <a:extLst>
                <a:ext uri="{FF2B5EF4-FFF2-40B4-BE49-F238E27FC236}">
                  <a16:creationId xmlns:a16="http://schemas.microsoft.com/office/drawing/2014/main" id="{1D23553E-1E80-4EC5-AA34-A602817898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</a:p>
          </p:txBody>
        </p:sp>
        <p:sp>
          <p:nvSpPr>
            <p:cNvPr id="1786" name="四角形: 上の 2 つの角を丸める 1785">
              <a:extLst>
                <a:ext uri="{FF2B5EF4-FFF2-40B4-BE49-F238E27FC236}">
                  <a16:creationId xmlns:a16="http://schemas.microsoft.com/office/drawing/2014/main" id="{496935C5-18DC-480C-B986-795140AD52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7" name="グループ化 1786">
            <a:extLst>
              <a:ext uri="{FF2B5EF4-FFF2-40B4-BE49-F238E27FC236}">
                <a16:creationId xmlns:a16="http://schemas.microsoft.com/office/drawing/2014/main" id="{D694F9EF-202B-4AD6-9329-64208D91D6FA}"/>
              </a:ext>
            </a:extLst>
          </p:cNvPr>
          <p:cNvGrpSpPr/>
          <p:nvPr/>
        </p:nvGrpSpPr>
        <p:grpSpPr>
          <a:xfrm>
            <a:off x="3676755" y="38596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8" name="四角形: 上の 2 つの角を丸める 1787">
              <a:extLst>
                <a:ext uri="{FF2B5EF4-FFF2-40B4-BE49-F238E27FC236}">
                  <a16:creationId xmlns:a16="http://schemas.microsoft.com/office/drawing/2014/main" id="{24525E59-B983-42E4-9053-82C1EDCEDC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</a:p>
          </p:txBody>
        </p:sp>
        <p:sp>
          <p:nvSpPr>
            <p:cNvPr id="1789" name="四角形: 上の 2 つの角を丸める 1788">
              <a:extLst>
                <a:ext uri="{FF2B5EF4-FFF2-40B4-BE49-F238E27FC236}">
                  <a16:creationId xmlns:a16="http://schemas.microsoft.com/office/drawing/2014/main" id="{F8819762-1EE5-44B1-B87A-C3EA2F8B8D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0" name="グループ化 1789">
            <a:extLst>
              <a:ext uri="{FF2B5EF4-FFF2-40B4-BE49-F238E27FC236}">
                <a16:creationId xmlns:a16="http://schemas.microsoft.com/office/drawing/2014/main" id="{F8E9126B-02BD-4CAA-B3F3-538D445F085E}"/>
              </a:ext>
            </a:extLst>
          </p:cNvPr>
          <p:cNvGrpSpPr/>
          <p:nvPr/>
        </p:nvGrpSpPr>
        <p:grpSpPr>
          <a:xfrm>
            <a:off x="2509621" y="4803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1" name="四角形: 上の 2 つの角を丸める 1790">
              <a:extLst>
                <a:ext uri="{FF2B5EF4-FFF2-40B4-BE49-F238E27FC236}">
                  <a16:creationId xmlns:a16="http://schemas.microsoft.com/office/drawing/2014/main" id="{6F1BE2A5-9B1C-419E-9B8F-BF582EB765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</a:p>
          </p:txBody>
        </p:sp>
        <p:sp>
          <p:nvSpPr>
            <p:cNvPr id="1792" name="四角形: 上の 2 つの角を丸める 1791">
              <a:extLst>
                <a:ext uri="{FF2B5EF4-FFF2-40B4-BE49-F238E27FC236}">
                  <a16:creationId xmlns:a16="http://schemas.microsoft.com/office/drawing/2014/main" id="{1D53519F-0BB1-4F64-A1FC-54B72A582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3" name="グループ化 1792">
            <a:extLst>
              <a:ext uri="{FF2B5EF4-FFF2-40B4-BE49-F238E27FC236}">
                <a16:creationId xmlns:a16="http://schemas.microsoft.com/office/drawing/2014/main" id="{CFFB16DB-6F2F-4970-947E-43843CC9A48B}"/>
              </a:ext>
            </a:extLst>
          </p:cNvPr>
          <p:cNvGrpSpPr/>
          <p:nvPr/>
        </p:nvGrpSpPr>
        <p:grpSpPr>
          <a:xfrm>
            <a:off x="2693771" y="5133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4" name="四角形: 上の 2 つの角を丸める 1793">
              <a:extLst>
                <a:ext uri="{FF2B5EF4-FFF2-40B4-BE49-F238E27FC236}">
                  <a16:creationId xmlns:a16="http://schemas.microsoft.com/office/drawing/2014/main" id="{808A863F-B3F3-426B-80F0-C028360BDE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</a:p>
          </p:txBody>
        </p:sp>
        <p:sp>
          <p:nvSpPr>
            <p:cNvPr id="1795" name="四角形: 上の 2 つの角を丸める 1794">
              <a:extLst>
                <a:ext uri="{FF2B5EF4-FFF2-40B4-BE49-F238E27FC236}">
                  <a16:creationId xmlns:a16="http://schemas.microsoft.com/office/drawing/2014/main" id="{A9987C85-2E80-466F-BCDD-69557AC3EB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6" name="グループ化 1795">
            <a:extLst>
              <a:ext uri="{FF2B5EF4-FFF2-40B4-BE49-F238E27FC236}">
                <a16:creationId xmlns:a16="http://schemas.microsoft.com/office/drawing/2014/main" id="{D655DB7C-0DE4-402A-838C-D43185B3D2E6}"/>
              </a:ext>
            </a:extLst>
          </p:cNvPr>
          <p:cNvGrpSpPr/>
          <p:nvPr/>
        </p:nvGrpSpPr>
        <p:grpSpPr>
          <a:xfrm>
            <a:off x="3227171" y="5133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7" name="四角形: 上の 2 つの角を丸める 1796">
              <a:extLst>
                <a:ext uri="{FF2B5EF4-FFF2-40B4-BE49-F238E27FC236}">
                  <a16:creationId xmlns:a16="http://schemas.microsoft.com/office/drawing/2014/main" id="{CB31135F-5673-4094-9F87-74427CD747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1798" name="四角形: 上の 2 つの角を丸める 1797">
              <a:extLst>
                <a:ext uri="{FF2B5EF4-FFF2-40B4-BE49-F238E27FC236}">
                  <a16:creationId xmlns:a16="http://schemas.microsoft.com/office/drawing/2014/main" id="{101BDCAB-1628-45AD-94DC-EA1CADF216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9" name="グループ化 1798">
            <a:extLst>
              <a:ext uri="{FF2B5EF4-FFF2-40B4-BE49-F238E27FC236}">
                <a16:creationId xmlns:a16="http://schemas.microsoft.com/office/drawing/2014/main" id="{F6B8EA7C-BFCF-4D44-B23D-52FC4DDC0318}"/>
              </a:ext>
            </a:extLst>
          </p:cNvPr>
          <p:cNvGrpSpPr/>
          <p:nvPr/>
        </p:nvGrpSpPr>
        <p:grpSpPr>
          <a:xfrm>
            <a:off x="3286012" y="481630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0" name="四角形: 上の 2 つの角を丸める 1799">
              <a:extLst>
                <a:ext uri="{FF2B5EF4-FFF2-40B4-BE49-F238E27FC236}">
                  <a16:creationId xmlns:a16="http://schemas.microsoft.com/office/drawing/2014/main" id="{73CD134C-FC8F-4FCC-BDAB-CB1B6A76A9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</a:p>
          </p:txBody>
        </p:sp>
        <p:sp>
          <p:nvSpPr>
            <p:cNvPr id="1801" name="四角形: 上の 2 つの角を丸める 1800">
              <a:extLst>
                <a:ext uri="{FF2B5EF4-FFF2-40B4-BE49-F238E27FC236}">
                  <a16:creationId xmlns:a16="http://schemas.microsoft.com/office/drawing/2014/main" id="{FB40EA49-CC40-4B1E-BF91-F1C751BA04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2" name="グループ化 1801">
            <a:extLst>
              <a:ext uri="{FF2B5EF4-FFF2-40B4-BE49-F238E27FC236}">
                <a16:creationId xmlns:a16="http://schemas.microsoft.com/office/drawing/2014/main" id="{9DEC0CFD-58F1-4DF9-B1CA-4D063B445187}"/>
              </a:ext>
            </a:extLst>
          </p:cNvPr>
          <p:cNvGrpSpPr/>
          <p:nvPr/>
        </p:nvGrpSpPr>
        <p:grpSpPr>
          <a:xfrm>
            <a:off x="62684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3" name="四角形: 上の 2 つの角を丸める 1802">
              <a:extLst>
                <a:ext uri="{FF2B5EF4-FFF2-40B4-BE49-F238E27FC236}">
                  <a16:creationId xmlns:a16="http://schemas.microsoft.com/office/drawing/2014/main" id="{5C1DF377-A6F5-4FA1-AF94-0E926AA843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</a:p>
          </p:txBody>
        </p:sp>
        <p:sp>
          <p:nvSpPr>
            <p:cNvPr id="1804" name="四角形: 上の 2 つの角を丸める 1803">
              <a:extLst>
                <a:ext uri="{FF2B5EF4-FFF2-40B4-BE49-F238E27FC236}">
                  <a16:creationId xmlns:a16="http://schemas.microsoft.com/office/drawing/2014/main" id="{B1958FE4-035B-4796-BA05-BD4421129D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5" name="グループ化 1804">
            <a:extLst>
              <a:ext uri="{FF2B5EF4-FFF2-40B4-BE49-F238E27FC236}">
                <a16:creationId xmlns:a16="http://schemas.microsoft.com/office/drawing/2014/main" id="{06DB1AE9-7B77-4DED-80CA-606EC2F6AE4C}"/>
              </a:ext>
            </a:extLst>
          </p:cNvPr>
          <p:cNvGrpSpPr/>
          <p:nvPr/>
        </p:nvGrpSpPr>
        <p:grpSpPr>
          <a:xfrm>
            <a:off x="6814529" y="36727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6" name="四角形: 上の 2 つの角を丸める 1805">
              <a:extLst>
                <a:ext uri="{FF2B5EF4-FFF2-40B4-BE49-F238E27FC236}">
                  <a16:creationId xmlns:a16="http://schemas.microsoft.com/office/drawing/2014/main" id="{CE413897-3581-4A67-A0BD-EBE5DAD322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</a:p>
          </p:txBody>
        </p:sp>
        <p:sp>
          <p:nvSpPr>
            <p:cNvPr id="1807" name="四角形: 上の 2 つの角を丸める 1806">
              <a:extLst>
                <a:ext uri="{FF2B5EF4-FFF2-40B4-BE49-F238E27FC236}">
                  <a16:creationId xmlns:a16="http://schemas.microsoft.com/office/drawing/2014/main" id="{019854EE-25E2-44F6-B51D-1D853DCBE6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8" name="グループ化 1807">
            <a:extLst>
              <a:ext uri="{FF2B5EF4-FFF2-40B4-BE49-F238E27FC236}">
                <a16:creationId xmlns:a16="http://schemas.microsoft.com/office/drawing/2014/main" id="{A6C76A6F-F7F7-4EE4-B613-D6B9051243B4}"/>
              </a:ext>
            </a:extLst>
          </p:cNvPr>
          <p:cNvGrpSpPr/>
          <p:nvPr/>
        </p:nvGrpSpPr>
        <p:grpSpPr>
          <a:xfrm>
            <a:off x="8370279" y="51332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9" name="四角形: 上の 2 つの角を丸める 1808">
              <a:extLst>
                <a:ext uri="{FF2B5EF4-FFF2-40B4-BE49-F238E27FC236}">
                  <a16:creationId xmlns:a16="http://schemas.microsoft.com/office/drawing/2014/main" id="{65E9B598-1D8A-4683-8800-D4FBAD985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</a:p>
          </p:txBody>
        </p:sp>
        <p:sp>
          <p:nvSpPr>
            <p:cNvPr id="1810" name="四角形: 上の 2 つの角を丸める 1809">
              <a:extLst>
                <a:ext uri="{FF2B5EF4-FFF2-40B4-BE49-F238E27FC236}">
                  <a16:creationId xmlns:a16="http://schemas.microsoft.com/office/drawing/2014/main" id="{770FE505-062B-4E24-B7C8-68DAAB458B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1" name="グループ化 1810">
            <a:extLst>
              <a:ext uri="{FF2B5EF4-FFF2-40B4-BE49-F238E27FC236}">
                <a16:creationId xmlns:a16="http://schemas.microsoft.com/office/drawing/2014/main" id="{F8E3CC51-A497-4BBF-9F4B-BBB6D91585AA}"/>
              </a:ext>
            </a:extLst>
          </p:cNvPr>
          <p:cNvGrpSpPr/>
          <p:nvPr/>
        </p:nvGrpSpPr>
        <p:grpSpPr>
          <a:xfrm>
            <a:off x="8890979" y="51332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2" name="四角形: 上の 2 つの角を丸める 1811">
              <a:extLst>
                <a:ext uri="{FF2B5EF4-FFF2-40B4-BE49-F238E27FC236}">
                  <a16:creationId xmlns:a16="http://schemas.microsoft.com/office/drawing/2014/main" id="{4E58BD36-DD2C-48DC-AB86-1A534F4133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</a:p>
          </p:txBody>
        </p:sp>
        <p:sp>
          <p:nvSpPr>
            <p:cNvPr id="1813" name="四角形: 上の 2 つの角を丸める 1812">
              <a:extLst>
                <a:ext uri="{FF2B5EF4-FFF2-40B4-BE49-F238E27FC236}">
                  <a16:creationId xmlns:a16="http://schemas.microsoft.com/office/drawing/2014/main" id="{AA7AA854-B82E-42FB-BF3D-6B0A3D0688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4" name="グループ化 1813">
            <a:extLst>
              <a:ext uri="{FF2B5EF4-FFF2-40B4-BE49-F238E27FC236}">
                <a16:creationId xmlns:a16="http://schemas.microsoft.com/office/drawing/2014/main" id="{309D77AE-917C-4F18-AC00-0773F3DDD865}"/>
              </a:ext>
            </a:extLst>
          </p:cNvPr>
          <p:cNvGrpSpPr/>
          <p:nvPr/>
        </p:nvGrpSpPr>
        <p:grpSpPr>
          <a:xfrm>
            <a:off x="7767029" y="546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5" name="四角形: 上の 2 つの角を丸める 1814">
              <a:extLst>
                <a:ext uri="{FF2B5EF4-FFF2-40B4-BE49-F238E27FC236}">
                  <a16:creationId xmlns:a16="http://schemas.microsoft.com/office/drawing/2014/main" id="{631B2B0B-2596-456D-B0D6-23B03E1555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1816" name="四角形: 上の 2 つの角を丸める 1815">
              <a:extLst>
                <a:ext uri="{FF2B5EF4-FFF2-40B4-BE49-F238E27FC236}">
                  <a16:creationId xmlns:a16="http://schemas.microsoft.com/office/drawing/2014/main" id="{2A2411C2-4E9A-4D6C-BFFD-BAE4931A36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7" name="グループ化 1816">
            <a:extLst>
              <a:ext uri="{FF2B5EF4-FFF2-40B4-BE49-F238E27FC236}">
                <a16:creationId xmlns:a16="http://schemas.microsoft.com/office/drawing/2014/main" id="{87C140DC-700E-420E-BB63-17BF27165126}"/>
              </a:ext>
            </a:extLst>
          </p:cNvPr>
          <p:cNvGrpSpPr/>
          <p:nvPr/>
        </p:nvGrpSpPr>
        <p:grpSpPr>
          <a:xfrm>
            <a:off x="8287729" y="546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8" name="四角形: 上の 2 つの角を丸める 1817">
              <a:extLst>
                <a:ext uri="{FF2B5EF4-FFF2-40B4-BE49-F238E27FC236}">
                  <a16:creationId xmlns:a16="http://schemas.microsoft.com/office/drawing/2014/main" id="{692B1E7D-6087-4D40-A431-410A4E80F8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</a:p>
          </p:txBody>
        </p:sp>
        <p:sp>
          <p:nvSpPr>
            <p:cNvPr id="1819" name="四角形: 上の 2 つの角を丸める 1818">
              <a:extLst>
                <a:ext uri="{FF2B5EF4-FFF2-40B4-BE49-F238E27FC236}">
                  <a16:creationId xmlns:a16="http://schemas.microsoft.com/office/drawing/2014/main" id="{CCBB185F-745F-42B5-AAF0-1C9D3EA74C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1BE2FA3F-5BAB-4370-990E-C6AA0F885C25}"/>
              </a:ext>
            </a:extLst>
          </p:cNvPr>
          <p:cNvGrpSpPr/>
          <p:nvPr/>
        </p:nvGrpSpPr>
        <p:grpSpPr>
          <a:xfrm>
            <a:off x="81226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1" name="四角形: 上の 2 つの角を丸める 1820">
              <a:extLst>
                <a:ext uri="{FF2B5EF4-FFF2-40B4-BE49-F238E27FC236}">
                  <a16:creationId xmlns:a16="http://schemas.microsoft.com/office/drawing/2014/main" id="{8D25DE69-A494-42C4-A543-D39AAAFD04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</a:p>
          </p:txBody>
        </p:sp>
        <p:sp>
          <p:nvSpPr>
            <p:cNvPr id="1822" name="四角形: 上の 2 つの角を丸める 1821">
              <a:extLst>
                <a:ext uri="{FF2B5EF4-FFF2-40B4-BE49-F238E27FC236}">
                  <a16:creationId xmlns:a16="http://schemas.microsoft.com/office/drawing/2014/main" id="{00CC4A00-83FA-4BAD-917E-5E63B70E84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3" name="グループ化 1822">
            <a:extLst>
              <a:ext uri="{FF2B5EF4-FFF2-40B4-BE49-F238E27FC236}">
                <a16:creationId xmlns:a16="http://schemas.microsoft.com/office/drawing/2014/main" id="{A040968E-84F4-449E-8D68-903783844930}"/>
              </a:ext>
            </a:extLst>
          </p:cNvPr>
          <p:cNvGrpSpPr/>
          <p:nvPr/>
        </p:nvGrpSpPr>
        <p:grpSpPr>
          <a:xfrm>
            <a:off x="86433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4" name="四角形: 上の 2 つの角を丸める 1823">
              <a:extLst>
                <a:ext uri="{FF2B5EF4-FFF2-40B4-BE49-F238E27FC236}">
                  <a16:creationId xmlns:a16="http://schemas.microsoft.com/office/drawing/2014/main" id="{FB6A0345-5E68-485B-880D-A953C8D3AA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</a:p>
          </p:txBody>
        </p:sp>
        <p:sp>
          <p:nvSpPr>
            <p:cNvPr id="1825" name="四角形: 上の 2 つの角を丸める 1824">
              <a:extLst>
                <a:ext uri="{FF2B5EF4-FFF2-40B4-BE49-F238E27FC236}">
                  <a16:creationId xmlns:a16="http://schemas.microsoft.com/office/drawing/2014/main" id="{F54E92A7-66D4-4D16-89B2-E82DA6A683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6" name="グループ化 1825">
            <a:extLst>
              <a:ext uri="{FF2B5EF4-FFF2-40B4-BE49-F238E27FC236}">
                <a16:creationId xmlns:a16="http://schemas.microsoft.com/office/drawing/2014/main" id="{66E9C4B0-8641-423D-BFB8-DD390015B1FF}"/>
              </a:ext>
            </a:extLst>
          </p:cNvPr>
          <p:cNvGrpSpPr/>
          <p:nvPr/>
        </p:nvGrpSpPr>
        <p:grpSpPr>
          <a:xfrm>
            <a:off x="8833829" y="40474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7" name="四角形: 上の 2 つの角を丸める 1826">
              <a:extLst>
                <a:ext uri="{FF2B5EF4-FFF2-40B4-BE49-F238E27FC236}">
                  <a16:creationId xmlns:a16="http://schemas.microsoft.com/office/drawing/2014/main" id="{682E1F5D-4D5A-4701-AD25-A71ED1A722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</a:p>
          </p:txBody>
        </p:sp>
        <p:sp>
          <p:nvSpPr>
            <p:cNvPr id="1828" name="四角形: 上の 2 つの角を丸める 1827">
              <a:extLst>
                <a:ext uri="{FF2B5EF4-FFF2-40B4-BE49-F238E27FC236}">
                  <a16:creationId xmlns:a16="http://schemas.microsoft.com/office/drawing/2014/main" id="{3A908D8E-EA62-4A57-A6E7-B0131F29C2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9" name="グループ化 1828">
            <a:extLst>
              <a:ext uri="{FF2B5EF4-FFF2-40B4-BE49-F238E27FC236}">
                <a16:creationId xmlns:a16="http://schemas.microsoft.com/office/drawing/2014/main" id="{D232E3DB-36AE-4D0D-892B-7E54B9679C2A}"/>
              </a:ext>
            </a:extLst>
          </p:cNvPr>
          <p:cNvGrpSpPr/>
          <p:nvPr/>
        </p:nvGrpSpPr>
        <p:grpSpPr>
          <a:xfrm>
            <a:off x="8521044" y="442168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0" name="四角形: 上の 2 つの角を丸める 1829">
              <a:extLst>
                <a:ext uri="{FF2B5EF4-FFF2-40B4-BE49-F238E27FC236}">
                  <a16:creationId xmlns:a16="http://schemas.microsoft.com/office/drawing/2014/main" id="{4BE6A152-A3FA-46CB-A8AC-4ADDE30F0D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</a:p>
          </p:txBody>
        </p:sp>
        <p:sp>
          <p:nvSpPr>
            <p:cNvPr id="1831" name="四角形: 上の 2 つの角を丸める 1830">
              <a:extLst>
                <a:ext uri="{FF2B5EF4-FFF2-40B4-BE49-F238E27FC236}">
                  <a16:creationId xmlns:a16="http://schemas.microsoft.com/office/drawing/2014/main" id="{476232D4-7A77-46BA-BCF5-C33DE0BEAB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2" name="グループ化 1831">
            <a:extLst>
              <a:ext uri="{FF2B5EF4-FFF2-40B4-BE49-F238E27FC236}">
                <a16:creationId xmlns:a16="http://schemas.microsoft.com/office/drawing/2014/main" id="{37CAA5BD-028D-4BF1-BE89-830C2FC1525C}"/>
              </a:ext>
            </a:extLst>
          </p:cNvPr>
          <p:cNvGrpSpPr/>
          <p:nvPr/>
        </p:nvGrpSpPr>
        <p:grpSpPr>
          <a:xfrm>
            <a:off x="7184727" y="5405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3" name="四角形: 上の 2 つの角を丸める 1832">
              <a:extLst>
                <a:ext uri="{FF2B5EF4-FFF2-40B4-BE49-F238E27FC236}">
                  <a16:creationId xmlns:a16="http://schemas.microsoft.com/office/drawing/2014/main" id="{AF2AC529-7CB6-449C-9E62-F33E55F8D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</a:p>
          </p:txBody>
        </p:sp>
        <p:sp>
          <p:nvSpPr>
            <p:cNvPr id="1834" name="四角形: 上の 2 つの角を丸める 1833">
              <a:extLst>
                <a:ext uri="{FF2B5EF4-FFF2-40B4-BE49-F238E27FC236}">
                  <a16:creationId xmlns:a16="http://schemas.microsoft.com/office/drawing/2014/main" id="{DD137842-9F1A-45A4-A506-45794BD1EC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5" name="グループ化 1834">
            <a:extLst>
              <a:ext uri="{FF2B5EF4-FFF2-40B4-BE49-F238E27FC236}">
                <a16:creationId xmlns:a16="http://schemas.microsoft.com/office/drawing/2014/main" id="{C6C1BDD9-4A3A-4C5E-887E-9E5B8820EC25}"/>
              </a:ext>
            </a:extLst>
          </p:cNvPr>
          <p:cNvGrpSpPr/>
          <p:nvPr/>
        </p:nvGrpSpPr>
        <p:grpSpPr>
          <a:xfrm>
            <a:off x="7618925" y="486078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6" name="四角形: 上の 2 つの角を丸める 1835">
              <a:extLst>
                <a:ext uri="{FF2B5EF4-FFF2-40B4-BE49-F238E27FC236}">
                  <a16:creationId xmlns:a16="http://schemas.microsoft.com/office/drawing/2014/main" id="{5A301F09-64AF-4B94-8AFD-A0368B6A31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</a:p>
          </p:txBody>
        </p:sp>
        <p:sp>
          <p:nvSpPr>
            <p:cNvPr id="1837" name="四角形: 上の 2 つの角を丸める 1836">
              <a:extLst>
                <a:ext uri="{FF2B5EF4-FFF2-40B4-BE49-F238E27FC236}">
                  <a16:creationId xmlns:a16="http://schemas.microsoft.com/office/drawing/2014/main" id="{377EC27C-8992-4FFF-93FB-D08A0E76EB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8" name="グループ化 1837">
            <a:extLst>
              <a:ext uri="{FF2B5EF4-FFF2-40B4-BE49-F238E27FC236}">
                <a16:creationId xmlns:a16="http://schemas.microsoft.com/office/drawing/2014/main" id="{569137D6-5A11-40C3-8D0C-8B2210221898}"/>
              </a:ext>
            </a:extLst>
          </p:cNvPr>
          <p:cNvGrpSpPr/>
          <p:nvPr/>
        </p:nvGrpSpPr>
        <p:grpSpPr>
          <a:xfrm>
            <a:off x="7472052" y="442263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9" name="四角形: 上の 2 つの角を丸める 1838">
              <a:extLst>
                <a:ext uri="{FF2B5EF4-FFF2-40B4-BE49-F238E27FC236}">
                  <a16:creationId xmlns:a16="http://schemas.microsoft.com/office/drawing/2014/main" id="{7B4C8E82-827B-4689-9C23-426ADB9DD5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</a:p>
          </p:txBody>
        </p:sp>
        <p:sp>
          <p:nvSpPr>
            <p:cNvPr id="1840" name="四角形: 上の 2 つの角を丸める 1839">
              <a:extLst>
                <a:ext uri="{FF2B5EF4-FFF2-40B4-BE49-F238E27FC236}">
                  <a16:creationId xmlns:a16="http://schemas.microsoft.com/office/drawing/2014/main" id="{9C1F56E3-049C-4F27-A755-1823D9CD34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1" name="グループ化 1840">
            <a:extLst>
              <a:ext uri="{FF2B5EF4-FFF2-40B4-BE49-F238E27FC236}">
                <a16:creationId xmlns:a16="http://schemas.microsoft.com/office/drawing/2014/main" id="{AD7E5829-7E9E-45F9-93E4-D7EF75DEC1ED}"/>
              </a:ext>
            </a:extLst>
          </p:cNvPr>
          <p:cNvGrpSpPr/>
          <p:nvPr/>
        </p:nvGrpSpPr>
        <p:grpSpPr>
          <a:xfrm>
            <a:off x="6677383" y="57364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2" name="四角形: 上の 2 つの角を丸める 1841">
              <a:extLst>
                <a:ext uri="{FF2B5EF4-FFF2-40B4-BE49-F238E27FC236}">
                  <a16:creationId xmlns:a16="http://schemas.microsoft.com/office/drawing/2014/main" id="{B9E58D19-13D2-492E-80A5-A16EA16B1B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</a:p>
          </p:txBody>
        </p:sp>
        <p:sp>
          <p:nvSpPr>
            <p:cNvPr id="1843" name="四角形: 上の 2 つの角を丸める 1842">
              <a:extLst>
                <a:ext uri="{FF2B5EF4-FFF2-40B4-BE49-F238E27FC236}">
                  <a16:creationId xmlns:a16="http://schemas.microsoft.com/office/drawing/2014/main" id="{5D3AEB1F-47CE-4ACF-8B97-73AED5B53B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4" name="グループ化 1843">
            <a:extLst>
              <a:ext uri="{FF2B5EF4-FFF2-40B4-BE49-F238E27FC236}">
                <a16:creationId xmlns:a16="http://schemas.microsoft.com/office/drawing/2014/main" id="{7C73EC07-B22E-4ED8-B26C-EA46ABD07B3F}"/>
              </a:ext>
            </a:extLst>
          </p:cNvPr>
          <p:cNvGrpSpPr/>
          <p:nvPr/>
        </p:nvGrpSpPr>
        <p:grpSpPr>
          <a:xfrm>
            <a:off x="6664027" y="5405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5" name="四角形: 上の 2 つの角を丸める 1844">
              <a:extLst>
                <a:ext uri="{FF2B5EF4-FFF2-40B4-BE49-F238E27FC236}">
                  <a16:creationId xmlns:a16="http://schemas.microsoft.com/office/drawing/2014/main" id="{EF32F1DF-F84B-4824-9C20-D54310B2E4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</a:p>
          </p:txBody>
        </p:sp>
        <p:sp>
          <p:nvSpPr>
            <p:cNvPr id="1846" name="四角形: 上の 2 つの角を丸める 1845">
              <a:extLst>
                <a:ext uri="{FF2B5EF4-FFF2-40B4-BE49-F238E27FC236}">
                  <a16:creationId xmlns:a16="http://schemas.microsoft.com/office/drawing/2014/main" id="{08E31D15-34CF-46F1-9B82-1505AEBA7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7" name="グループ化 1846">
            <a:extLst>
              <a:ext uri="{FF2B5EF4-FFF2-40B4-BE49-F238E27FC236}">
                <a16:creationId xmlns:a16="http://schemas.microsoft.com/office/drawing/2014/main" id="{A57EEE78-1691-4FBA-9633-624A183C7838}"/>
              </a:ext>
            </a:extLst>
          </p:cNvPr>
          <p:cNvGrpSpPr/>
          <p:nvPr/>
        </p:nvGrpSpPr>
        <p:grpSpPr>
          <a:xfrm>
            <a:off x="6639079" y="507469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8" name="四角形: 上の 2 つの角を丸める 1847">
              <a:extLst>
                <a:ext uri="{FF2B5EF4-FFF2-40B4-BE49-F238E27FC236}">
                  <a16:creationId xmlns:a16="http://schemas.microsoft.com/office/drawing/2014/main" id="{FF4435D0-9D76-47D4-B2FF-3A85F3A64F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</a:p>
          </p:txBody>
        </p:sp>
        <p:sp>
          <p:nvSpPr>
            <p:cNvPr id="1849" name="四角形: 上の 2 つの角を丸める 1848">
              <a:extLst>
                <a:ext uri="{FF2B5EF4-FFF2-40B4-BE49-F238E27FC236}">
                  <a16:creationId xmlns:a16="http://schemas.microsoft.com/office/drawing/2014/main" id="{591FC8F8-15ED-48C4-8320-5EAAAD473C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0" name="グループ化 1849">
            <a:extLst>
              <a:ext uri="{FF2B5EF4-FFF2-40B4-BE49-F238E27FC236}">
                <a16:creationId xmlns:a16="http://schemas.microsoft.com/office/drawing/2014/main" id="{2DAFA07A-7CE7-455D-A5A2-8E8A2E5CC310}"/>
              </a:ext>
            </a:extLst>
          </p:cNvPr>
          <p:cNvGrpSpPr/>
          <p:nvPr/>
        </p:nvGrpSpPr>
        <p:grpSpPr>
          <a:xfrm>
            <a:off x="7007379" y="47508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1" name="四角形: 上の 2 つの角を丸める 1850">
              <a:extLst>
                <a:ext uri="{FF2B5EF4-FFF2-40B4-BE49-F238E27FC236}">
                  <a16:creationId xmlns:a16="http://schemas.microsoft.com/office/drawing/2014/main" id="{89F22B8D-B830-4386-B3D9-0D0650C75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</a:p>
          </p:txBody>
        </p:sp>
        <p:sp>
          <p:nvSpPr>
            <p:cNvPr id="1852" name="四角形: 上の 2 つの角を丸める 1851">
              <a:extLst>
                <a:ext uri="{FF2B5EF4-FFF2-40B4-BE49-F238E27FC236}">
                  <a16:creationId xmlns:a16="http://schemas.microsoft.com/office/drawing/2014/main" id="{FC55925C-816A-4055-979B-1AE094ED14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3" name="グループ化 1852">
            <a:extLst>
              <a:ext uri="{FF2B5EF4-FFF2-40B4-BE49-F238E27FC236}">
                <a16:creationId xmlns:a16="http://schemas.microsoft.com/office/drawing/2014/main" id="{B83D6CD1-9080-41B6-8001-FEEAC379017D}"/>
              </a:ext>
            </a:extLst>
          </p:cNvPr>
          <p:cNvGrpSpPr/>
          <p:nvPr/>
        </p:nvGrpSpPr>
        <p:grpSpPr>
          <a:xfrm>
            <a:off x="76019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4" name="四角形: 上の 2 つの角を丸める 1853">
              <a:extLst>
                <a:ext uri="{FF2B5EF4-FFF2-40B4-BE49-F238E27FC236}">
                  <a16:creationId xmlns:a16="http://schemas.microsoft.com/office/drawing/2014/main" id="{FED437F0-D513-40D9-AEFF-29B8C5409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</a:p>
          </p:txBody>
        </p:sp>
        <p:sp>
          <p:nvSpPr>
            <p:cNvPr id="1855" name="四角形: 上の 2 つの角を丸める 1854">
              <a:extLst>
                <a:ext uri="{FF2B5EF4-FFF2-40B4-BE49-F238E27FC236}">
                  <a16:creationId xmlns:a16="http://schemas.microsoft.com/office/drawing/2014/main" id="{3D7A7ACC-4C0E-46BD-9052-2C42025124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2" name="グループ化 1861">
            <a:extLst>
              <a:ext uri="{FF2B5EF4-FFF2-40B4-BE49-F238E27FC236}">
                <a16:creationId xmlns:a16="http://schemas.microsoft.com/office/drawing/2014/main" id="{B01A7995-C9CF-4CA1-956A-A1898FA392CD}"/>
              </a:ext>
            </a:extLst>
          </p:cNvPr>
          <p:cNvGrpSpPr/>
          <p:nvPr/>
        </p:nvGrpSpPr>
        <p:grpSpPr>
          <a:xfrm>
            <a:off x="8122629" y="40474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3" name="四角形: 上の 2 つの角を丸める 1862">
              <a:extLst>
                <a:ext uri="{FF2B5EF4-FFF2-40B4-BE49-F238E27FC236}">
                  <a16:creationId xmlns:a16="http://schemas.microsoft.com/office/drawing/2014/main" id="{973ED147-F512-40A5-B6BD-E941ECF0AE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</a:p>
          </p:txBody>
        </p:sp>
        <p:sp>
          <p:nvSpPr>
            <p:cNvPr id="1864" name="四角形: 上の 2 つの角を丸める 1863">
              <a:extLst>
                <a:ext uri="{FF2B5EF4-FFF2-40B4-BE49-F238E27FC236}">
                  <a16:creationId xmlns:a16="http://schemas.microsoft.com/office/drawing/2014/main" id="{506FD9BD-F72A-4B52-A9D5-F68A96AC6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5" name="グループ化 1864">
            <a:extLst>
              <a:ext uri="{FF2B5EF4-FFF2-40B4-BE49-F238E27FC236}">
                <a16:creationId xmlns:a16="http://schemas.microsoft.com/office/drawing/2014/main" id="{7F190A9B-D20C-4A19-AFF8-D2F70F982B57}"/>
              </a:ext>
            </a:extLst>
          </p:cNvPr>
          <p:cNvGrpSpPr/>
          <p:nvPr/>
        </p:nvGrpSpPr>
        <p:grpSpPr>
          <a:xfrm>
            <a:off x="7993994" y="442168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6" name="四角形: 上の 2 つの角を丸める 1865">
              <a:extLst>
                <a:ext uri="{FF2B5EF4-FFF2-40B4-BE49-F238E27FC236}">
                  <a16:creationId xmlns:a16="http://schemas.microsoft.com/office/drawing/2014/main" id="{BDE7DE9E-610A-464C-80DE-8F0D7F8C02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</a:p>
          </p:txBody>
        </p:sp>
        <p:sp>
          <p:nvSpPr>
            <p:cNvPr id="1867" name="四角形: 上の 2 つの角を丸める 1866">
              <a:extLst>
                <a:ext uri="{FF2B5EF4-FFF2-40B4-BE49-F238E27FC236}">
                  <a16:creationId xmlns:a16="http://schemas.microsoft.com/office/drawing/2014/main" id="{AEA29D99-E296-46F8-82F6-672748A183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5" name="グループ化 2064">
            <a:extLst>
              <a:ext uri="{FF2B5EF4-FFF2-40B4-BE49-F238E27FC236}">
                <a16:creationId xmlns:a16="http://schemas.microsoft.com/office/drawing/2014/main" id="{79B8F0B4-99EC-45EF-96CB-5157BD261C33}"/>
              </a:ext>
            </a:extLst>
          </p:cNvPr>
          <p:cNvGrpSpPr/>
          <p:nvPr/>
        </p:nvGrpSpPr>
        <p:grpSpPr>
          <a:xfrm>
            <a:off x="7500329" y="40537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6" name="四角形: 上の 2 つの角を丸める 2065">
              <a:extLst>
                <a:ext uri="{FF2B5EF4-FFF2-40B4-BE49-F238E27FC236}">
                  <a16:creationId xmlns:a16="http://schemas.microsoft.com/office/drawing/2014/main" id="{A74CBB08-FBD7-4A63-B544-68EDF79B7B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</a:p>
          </p:txBody>
        </p:sp>
        <p:sp>
          <p:nvSpPr>
            <p:cNvPr id="2067" name="四角形: 上の 2 つの角を丸める 2066">
              <a:extLst>
                <a:ext uri="{FF2B5EF4-FFF2-40B4-BE49-F238E27FC236}">
                  <a16:creationId xmlns:a16="http://schemas.microsoft.com/office/drawing/2014/main" id="{961EC59E-E5A1-4A32-B4B0-FDC3FF72A2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8" name="グループ化 2067">
            <a:extLst>
              <a:ext uri="{FF2B5EF4-FFF2-40B4-BE49-F238E27FC236}">
                <a16:creationId xmlns:a16="http://schemas.microsoft.com/office/drawing/2014/main" id="{6D2B16B5-DB4C-4662-95FE-60B3161D48B2}"/>
              </a:ext>
            </a:extLst>
          </p:cNvPr>
          <p:cNvGrpSpPr/>
          <p:nvPr/>
        </p:nvGrpSpPr>
        <p:grpSpPr>
          <a:xfrm>
            <a:off x="6966929" y="419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9" name="四角形: 上の 2 つの角を丸める 2068">
              <a:extLst>
                <a:ext uri="{FF2B5EF4-FFF2-40B4-BE49-F238E27FC236}">
                  <a16:creationId xmlns:a16="http://schemas.microsoft.com/office/drawing/2014/main" id="{B59C776A-017B-430E-A2B4-E9F4C1C182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</a:p>
          </p:txBody>
        </p:sp>
        <p:sp>
          <p:nvSpPr>
            <p:cNvPr id="2070" name="四角形: 上の 2 つの角を丸める 2069">
              <a:extLst>
                <a:ext uri="{FF2B5EF4-FFF2-40B4-BE49-F238E27FC236}">
                  <a16:creationId xmlns:a16="http://schemas.microsoft.com/office/drawing/2014/main" id="{AD884735-CC66-41F4-8061-200496EAC1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1" name="グループ化 2070">
            <a:extLst>
              <a:ext uri="{FF2B5EF4-FFF2-40B4-BE49-F238E27FC236}">
                <a16:creationId xmlns:a16="http://schemas.microsoft.com/office/drawing/2014/main" id="{CD4D1E8C-CE3E-4730-8C78-4299216063CA}"/>
              </a:ext>
            </a:extLst>
          </p:cNvPr>
          <p:cNvGrpSpPr/>
          <p:nvPr/>
        </p:nvGrpSpPr>
        <p:grpSpPr>
          <a:xfrm>
            <a:off x="5163119" y="3456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2" name="四角形: 上の 2 つの角を丸める 2071">
              <a:extLst>
                <a:ext uri="{FF2B5EF4-FFF2-40B4-BE49-F238E27FC236}">
                  <a16:creationId xmlns:a16="http://schemas.microsoft.com/office/drawing/2014/main" id="{E20226E3-12B7-4E2D-BF7E-D2FB51C097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</a:p>
          </p:txBody>
        </p:sp>
        <p:sp>
          <p:nvSpPr>
            <p:cNvPr id="2073" name="四角形: 上の 2 つの角を丸める 2072">
              <a:extLst>
                <a:ext uri="{FF2B5EF4-FFF2-40B4-BE49-F238E27FC236}">
                  <a16:creationId xmlns:a16="http://schemas.microsoft.com/office/drawing/2014/main" id="{7987727B-E34F-4F1F-805D-94E28B18CB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4" name="グループ化 2073">
            <a:extLst>
              <a:ext uri="{FF2B5EF4-FFF2-40B4-BE49-F238E27FC236}">
                <a16:creationId xmlns:a16="http://schemas.microsoft.com/office/drawing/2014/main" id="{7CC30795-3000-45AA-B5A7-F28704303AFE}"/>
              </a:ext>
            </a:extLst>
          </p:cNvPr>
          <p:cNvGrpSpPr/>
          <p:nvPr/>
        </p:nvGrpSpPr>
        <p:grpSpPr>
          <a:xfrm>
            <a:off x="5683819" y="3456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5" name="四角形: 上の 2 つの角を丸める 2074">
              <a:extLst>
                <a:ext uri="{FF2B5EF4-FFF2-40B4-BE49-F238E27FC236}">
                  <a16:creationId xmlns:a16="http://schemas.microsoft.com/office/drawing/2014/main" id="{2A16EDAD-2AAF-48A8-AB0E-18C0CBB793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</a:p>
          </p:txBody>
        </p:sp>
        <p:sp>
          <p:nvSpPr>
            <p:cNvPr id="2076" name="四角形: 上の 2 つの角を丸める 2075">
              <a:extLst>
                <a:ext uri="{FF2B5EF4-FFF2-40B4-BE49-F238E27FC236}">
                  <a16:creationId xmlns:a16="http://schemas.microsoft.com/office/drawing/2014/main" id="{AC1035CB-592B-4CCC-BDF2-C4717F80C5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7" name="グループ化 2076">
            <a:extLst>
              <a:ext uri="{FF2B5EF4-FFF2-40B4-BE49-F238E27FC236}">
                <a16:creationId xmlns:a16="http://schemas.microsoft.com/office/drawing/2014/main" id="{1012EF41-8503-4973-B68A-874334BAE665}"/>
              </a:ext>
            </a:extLst>
          </p:cNvPr>
          <p:cNvGrpSpPr/>
          <p:nvPr/>
        </p:nvGrpSpPr>
        <p:grpSpPr>
          <a:xfrm>
            <a:off x="5163119" y="31259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8" name="四角形: 上の 2 つの角を丸める 2077">
              <a:extLst>
                <a:ext uri="{FF2B5EF4-FFF2-40B4-BE49-F238E27FC236}">
                  <a16:creationId xmlns:a16="http://schemas.microsoft.com/office/drawing/2014/main" id="{DFEA631C-8799-4438-92D6-F2D1F7DBA3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</a:p>
          </p:txBody>
        </p:sp>
        <p:sp>
          <p:nvSpPr>
            <p:cNvPr id="2079" name="四角形: 上の 2 つの角を丸める 2078">
              <a:extLst>
                <a:ext uri="{FF2B5EF4-FFF2-40B4-BE49-F238E27FC236}">
                  <a16:creationId xmlns:a16="http://schemas.microsoft.com/office/drawing/2014/main" id="{7EDE9BA7-2FD2-4777-8870-D4227F0779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0" name="グループ化 2079">
            <a:extLst>
              <a:ext uri="{FF2B5EF4-FFF2-40B4-BE49-F238E27FC236}">
                <a16:creationId xmlns:a16="http://schemas.microsoft.com/office/drawing/2014/main" id="{DDAF0BC0-0CDB-408B-88A3-5C8EA7830B1F}"/>
              </a:ext>
            </a:extLst>
          </p:cNvPr>
          <p:cNvGrpSpPr/>
          <p:nvPr/>
        </p:nvGrpSpPr>
        <p:grpSpPr>
          <a:xfrm>
            <a:off x="5683819" y="31259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1" name="四角形: 上の 2 つの角を丸める 2080">
              <a:extLst>
                <a:ext uri="{FF2B5EF4-FFF2-40B4-BE49-F238E27FC236}">
                  <a16:creationId xmlns:a16="http://schemas.microsoft.com/office/drawing/2014/main" id="{5446AB8D-D4BB-4656-B762-E34F45A0C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</a:p>
          </p:txBody>
        </p:sp>
        <p:sp>
          <p:nvSpPr>
            <p:cNvPr id="2082" name="四角形: 上の 2 つの角を丸める 2081">
              <a:extLst>
                <a:ext uri="{FF2B5EF4-FFF2-40B4-BE49-F238E27FC236}">
                  <a16:creationId xmlns:a16="http://schemas.microsoft.com/office/drawing/2014/main" id="{478D2F74-4F0A-48ED-98E9-2DDF4E93B3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3" name="グループ化 2082">
            <a:extLst>
              <a:ext uri="{FF2B5EF4-FFF2-40B4-BE49-F238E27FC236}">
                <a16:creationId xmlns:a16="http://schemas.microsoft.com/office/drawing/2014/main" id="{8BADD281-596F-4ED7-8F44-B71B5D6D5C78}"/>
              </a:ext>
            </a:extLst>
          </p:cNvPr>
          <p:cNvGrpSpPr/>
          <p:nvPr/>
        </p:nvGrpSpPr>
        <p:grpSpPr>
          <a:xfrm>
            <a:off x="6445388" y="412270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4" name="四角形: 上の 2 つの角を丸める 2083">
              <a:extLst>
                <a:ext uri="{FF2B5EF4-FFF2-40B4-BE49-F238E27FC236}">
                  <a16:creationId xmlns:a16="http://schemas.microsoft.com/office/drawing/2014/main" id="{F27B4F11-792C-43C7-88B5-DC2871B1EF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</a:p>
          </p:txBody>
        </p:sp>
        <p:sp>
          <p:nvSpPr>
            <p:cNvPr id="2085" name="四角形: 上の 2 つの角を丸める 2084">
              <a:extLst>
                <a:ext uri="{FF2B5EF4-FFF2-40B4-BE49-F238E27FC236}">
                  <a16:creationId xmlns:a16="http://schemas.microsoft.com/office/drawing/2014/main" id="{D740D5A3-B753-44C1-9B9D-4A2133B08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6" name="グループ化 2085">
            <a:extLst>
              <a:ext uri="{FF2B5EF4-FFF2-40B4-BE49-F238E27FC236}">
                <a16:creationId xmlns:a16="http://schemas.microsoft.com/office/drawing/2014/main" id="{A62C6CE5-61D9-4051-81F0-50B9C6EF0A91}"/>
              </a:ext>
            </a:extLst>
          </p:cNvPr>
          <p:cNvGrpSpPr/>
          <p:nvPr/>
        </p:nvGrpSpPr>
        <p:grpSpPr>
          <a:xfrm>
            <a:off x="6480329" y="47508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7" name="四角形: 上の 2 つの角を丸める 2086">
              <a:extLst>
                <a:ext uri="{FF2B5EF4-FFF2-40B4-BE49-F238E27FC236}">
                  <a16:creationId xmlns:a16="http://schemas.microsoft.com/office/drawing/2014/main" id="{25CE0ACC-C80A-476B-B1BC-51F88BF4B6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</a:p>
          </p:txBody>
        </p:sp>
        <p:sp>
          <p:nvSpPr>
            <p:cNvPr id="2088" name="四角形: 上の 2 つの角を丸める 2087">
              <a:extLst>
                <a:ext uri="{FF2B5EF4-FFF2-40B4-BE49-F238E27FC236}">
                  <a16:creationId xmlns:a16="http://schemas.microsoft.com/office/drawing/2014/main" id="{4015294D-7E9C-4BA1-9397-1E98462610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9" name="グループ化 2088">
            <a:extLst>
              <a:ext uri="{FF2B5EF4-FFF2-40B4-BE49-F238E27FC236}">
                <a16:creationId xmlns:a16="http://schemas.microsoft.com/office/drawing/2014/main" id="{FA91BBA5-B43C-4B2D-837B-D3B09A0572F5}"/>
              </a:ext>
            </a:extLst>
          </p:cNvPr>
          <p:cNvGrpSpPr/>
          <p:nvPr/>
        </p:nvGrpSpPr>
        <p:grpSpPr>
          <a:xfrm>
            <a:off x="52456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0" name="四角形: 上の 2 つの角を丸める 2089">
              <a:extLst>
                <a:ext uri="{FF2B5EF4-FFF2-40B4-BE49-F238E27FC236}">
                  <a16:creationId xmlns:a16="http://schemas.microsoft.com/office/drawing/2014/main" id="{5AE79E45-83C8-4211-9E09-E75247665B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</a:p>
          </p:txBody>
        </p:sp>
        <p:sp>
          <p:nvSpPr>
            <p:cNvPr id="2091" name="四角形: 上の 2 つの角を丸める 2090">
              <a:extLst>
                <a:ext uri="{FF2B5EF4-FFF2-40B4-BE49-F238E27FC236}">
                  <a16:creationId xmlns:a16="http://schemas.microsoft.com/office/drawing/2014/main" id="{1CA20F55-70F9-4A02-97EA-C42BB8FE83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2" name="グループ化 2091">
            <a:extLst>
              <a:ext uri="{FF2B5EF4-FFF2-40B4-BE49-F238E27FC236}">
                <a16:creationId xmlns:a16="http://schemas.microsoft.com/office/drawing/2014/main" id="{3106824F-123C-446B-A764-80CD70534D8D}"/>
              </a:ext>
            </a:extLst>
          </p:cNvPr>
          <p:cNvGrpSpPr/>
          <p:nvPr/>
        </p:nvGrpSpPr>
        <p:grpSpPr>
          <a:xfrm>
            <a:off x="57663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3" name="四角形: 上の 2 つの角を丸める 2092">
              <a:extLst>
                <a:ext uri="{FF2B5EF4-FFF2-40B4-BE49-F238E27FC236}">
                  <a16:creationId xmlns:a16="http://schemas.microsoft.com/office/drawing/2014/main" id="{420FF516-CCE6-4795-A082-ED2832D29E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</a:p>
          </p:txBody>
        </p:sp>
        <p:sp>
          <p:nvSpPr>
            <p:cNvPr id="2094" name="四角形: 上の 2 つの角を丸める 2093">
              <a:extLst>
                <a:ext uri="{FF2B5EF4-FFF2-40B4-BE49-F238E27FC236}">
                  <a16:creationId xmlns:a16="http://schemas.microsoft.com/office/drawing/2014/main" id="{CF21B3E5-31E7-400C-B6AA-FA67530F7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5" name="グループ化 2094">
            <a:extLst>
              <a:ext uri="{FF2B5EF4-FFF2-40B4-BE49-F238E27FC236}">
                <a16:creationId xmlns:a16="http://schemas.microsoft.com/office/drawing/2014/main" id="{B919026E-9A9D-4084-A578-DA56E803A6F8}"/>
              </a:ext>
            </a:extLst>
          </p:cNvPr>
          <p:cNvGrpSpPr/>
          <p:nvPr/>
        </p:nvGrpSpPr>
        <p:grpSpPr>
          <a:xfrm>
            <a:off x="62870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6" name="四角形: 上の 2 つの角を丸める 2095">
              <a:extLst>
                <a:ext uri="{FF2B5EF4-FFF2-40B4-BE49-F238E27FC236}">
                  <a16:creationId xmlns:a16="http://schemas.microsoft.com/office/drawing/2014/main" id="{9DF725C7-31BA-4F7C-B64D-051085811B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</a:p>
          </p:txBody>
        </p:sp>
        <p:sp>
          <p:nvSpPr>
            <p:cNvPr id="2097" name="四角形: 上の 2 つの角を丸める 2096">
              <a:extLst>
                <a:ext uri="{FF2B5EF4-FFF2-40B4-BE49-F238E27FC236}">
                  <a16:creationId xmlns:a16="http://schemas.microsoft.com/office/drawing/2014/main" id="{26C7C36C-40EB-4A29-A828-17ECB4D584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8" name="グループ化 2097">
            <a:extLst>
              <a:ext uri="{FF2B5EF4-FFF2-40B4-BE49-F238E27FC236}">
                <a16:creationId xmlns:a16="http://schemas.microsoft.com/office/drawing/2014/main" id="{416902D3-2580-421D-9296-5E8053E45B99}"/>
              </a:ext>
            </a:extLst>
          </p:cNvPr>
          <p:cNvGrpSpPr/>
          <p:nvPr/>
        </p:nvGrpSpPr>
        <p:grpSpPr>
          <a:xfrm>
            <a:off x="4635991" y="34504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9" name="四角形: 上の 2 つの角を丸める 2098">
              <a:extLst>
                <a:ext uri="{FF2B5EF4-FFF2-40B4-BE49-F238E27FC236}">
                  <a16:creationId xmlns:a16="http://schemas.microsoft.com/office/drawing/2014/main" id="{4D02019B-2DC1-4AB6-809A-B3CD753EA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</a:p>
          </p:txBody>
        </p:sp>
        <p:sp>
          <p:nvSpPr>
            <p:cNvPr id="2100" name="四角形: 上の 2 つの角を丸める 2099">
              <a:extLst>
                <a:ext uri="{FF2B5EF4-FFF2-40B4-BE49-F238E27FC236}">
                  <a16:creationId xmlns:a16="http://schemas.microsoft.com/office/drawing/2014/main" id="{CAD986DF-7801-487D-9AAC-295A728C1C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8" name="グループ化 2297">
            <a:extLst>
              <a:ext uri="{FF2B5EF4-FFF2-40B4-BE49-F238E27FC236}">
                <a16:creationId xmlns:a16="http://schemas.microsoft.com/office/drawing/2014/main" id="{C87E5282-DD0B-4E14-89DC-123B05E73C49}"/>
              </a:ext>
            </a:extLst>
          </p:cNvPr>
          <p:cNvGrpSpPr/>
          <p:nvPr/>
        </p:nvGrpSpPr>
        <p:grpSpPr>
          <a:xfrm>
            <a:off x="5601058" y="57235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99" name="四角形: 上の 2 つの角を丸める 2298">
              <a:extLst>
                <a:ext uri="{FF2B5EF4-FFF2-40B4-BE49-F238E27FC236}">
                  <a16:creationId xmlns:a16="http://schemas.microsoft.com/office/drawing/2014/main" id="{8D1B7CDF-425E-4D31-A829-AECAC4224F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</a:p>
          </p:txBody>
        </p:sp>
        <p:sp>
          <p:nvSpPr>
            <p:cNvPr id="2300" name="四角形: 上の 2 つの角を丸める 2299">
              <a:extLst>
                <a:ext uri="{FF2B5EF4-FFF2-40B4-BE49-F238E27FC236}">
                  <a16:creationId xmlns:a16="http://schemas.microsoft.com/office/drawing/2014/main" id="{6080ABDE-D9FF-47C2-B1F3-56A790BAB4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8" name="グループ化 2497">
            <a:extLst>
              <a:ext uri="{FF2B5EF4-FFF2-40B4-BE49-F238E27FC236}">
                <a16:creationId xmlns:a16="http://schemas.microsoft.com/office/drawing/2014/main" id="{C7183A61-6BB8-4941-BFB4-50543073072A}"/>
              </a:ext>
            </a:extLst>
          </p:cNvPr>
          <p:cNvGrpSpPr/>
          <p:nvPr/>
        </p:nvGrpSpPr>
        <p:grpSpPr>
          <a:xfrm>
            <a:off x="5937577" y="5399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9" name="四角形: 上の 2 つの角を丸める 2498">
              <a:extLst>
                <a:ext uri="{FF2B5EF4-FFF2-40B4-BE49-F238E27FC236}">
                  <a16:creationId xmlns:a16="http://schemas.microsoft.com/office/drawing/2014/main" id="{65899301-5B49-4D60-8D79-9C8E9F467A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</a:p>
          </p:txBody>
        </p:sp>
        <p:sp>
          <p:nvSpPr>
            <p:cNvPr id="2500" name="四角形: 上の 2 つの角を丸める 2499">
              <a:extLst>
                <a:ext uri="{FF2B5EF4-FFF2-40B4-BE49-F238E27FC236}">
                  <a16:creationId xmlns:a16="http://schemas.microsoft.com/office/drawing/2014/main" id="{B540C1F0-C931-4C88-83F5-0F7DA5AA8F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1" name="グループ化 2500">
            <a:extLst>
              <a:ext uri="{FF2B5EF4-FFF2-40B4-BE49-F238E27FC236}">
                <a16:creationId xmlns:a16="http://schemas.microsoft.com/office/drawing/2014/main" id="{CBC49FC6-377A-4B0F-825B-9EE83F89B218}"/>
              </a:ext>
            </a:extLst>
          </p:cNvPr>
          <p:cNvGrpSpPr/>
          <p:nvPr/>
        </p:nvGrpSpPr>
        <p:grpSpPr>
          <a:xfrm>
            <a:off x="2161165" y="51354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02" name="四角形: 上の 2 つの角を丸める 2501">
              <a:extLst>
                <a:ext uri="{FF2B5EF4-FFF2-40B4-BE49-F238E27FC236}">
                  <a16:creationId xmlns:a16="http://schemas.microsoft.com/office/drawing/2014/main" id="{D54FC865-CB0C-4320-B6CC-C8893F4329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</a:p>
          </p:txBody>
        </p:sp>
        <p:sp>
          <p:nvSpPr>
            <p:cNvPr id="2503" name="四角形: 上の 2 つの角を丸める 2502">
              <a:extLst>
                <a:ext uri="{FF2B5EF4-FFF2-40B4-BE49-F238E27FC236}">
                  <a16:creationId xmlns:a16="http://schemas.microsoft.com/office/drawing/2014/main" id="{49E82C95-309D-4A69-900D-28496912E5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6" name="グループ化 2515">
            <a:extLst>
              <a:ext uri="{FF2B5EF4-FFF2-40B4-BE49-F238E27FC236}">
                <a16:creationId xmlns:a16="http://schemas.microsoft.com/office/drawing/2014/main" id="{2D221BBE-2F62-473B-A27C-A78AD859CC5A}"/>
              </a:ext>
            </a:extLst>
          </p:cNvPr>
          <p:cNvGrpSpPr/>
          <p:nvPr/>
        </p:nvGrpSpPr>
        <p:grpSpPr>
          <a:xfrm>
            <a:off x="2427071" y="5463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7" name="四角形: 上の 2 つの角を丸める 2516">
              <a:extLst>
                <a:ext uri="{FF2B5EF4-FFF2-40B4-BE49-F238E27FC236}">
                  <a16:creationId xmlns:a16="http://schemas.microsoft.com/office/drawing/2014/main" id="{84C58882-65AF-477C-8D25-099F09E04C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</a:p>
          </p:txBody>
        </p:sp>
        <p:sp>
          <p:nvSpPr>
            <p:cNvPr id="2518" name="四角形: 上の 2 つの角を丸める 2517">
              <a:extLst>
                <a:ext uri="{FF2B5EF4-FFF2-40B4-BE49-F238E27FC236}">
                  <a16:creationId xmlns:a16="http://schemas.microsoft.com/office/drawing/2014/main" id="{743E8AD8-553B-4103-BDA3-73F0F5603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9" name="グループ化 2518">
            <a:extLst>
              <a:ext uri="{FF2B5EF4-FFF2-40B4-BE49-F238E27FC236}">
                <a16:creationId xmlns:a16="http://schemas.microsoft.com/office/drawing/2014/main" id="{35DD5D0B-46E1-4B3B-B7B1-C414CE927AE3}"/>
              </a:ext>
            </a:extLst>
          </p:cNvPr>
          <p:cNvGrpSpPr/>
          <p:nvPr/>
        </p:nvGrpSpPr>
        <p:grpSpPr>
          <a:xfrm>
            <a:off x="2960471" y="5463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0" name="四角形: 上の 2 つの角を丸める 2519">
              <a:extLst>
                <a:ext uri="{FF2B5EF4-FFF2-40B4-BE49-F238E27FC236}">
                  <a16:creationId xmlns:a16="http://schemas.microsoft.com/office/drawing/2014/main" id="{59D3397B-CC57-40EF-BFBD-E043660666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</a:p>
          </p:txBody>
        </p:sp>
        <p:sp>
          <p:nvSpPr>
            <p:cNvPr id="2521" name="四角形: 上の 2 つの角を丸める 2520">
              <a:extLst>
                <a:ext uri="{FF2B5EF4-FFF2-40B4-BE49-F238E27FC236}">
                  <a16:creationId xmlns:a16="http://schemas.microsoft.com/office/drawing/2014/main" id="{49D71D7F-E022-4C4B-B2B1-9223C747A7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2" name="グループ化 2521">
            <a:extLst>
              <a:ext uri="{FF2B5EF4-FFF2-40B4-BE49-F238E27FC236}">
                <a16:creationId xmlns:a16="http://schemas.microsoft.com/office/drawing/2014/main" id="{3C691744-3274-491B-98CC-186C4B77C041}"/>
              </a:ext>
            </a:extLst>
          </p:cNvPr>
          <p:cNvGrpSpPr/>
          <p:nvPr/>
        </p:nvGrpSpPr>
        <p:grpSpPr>
          <a:xfrm>
            <a:off x="1894465" y="54656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3" name="四角形: 上の 2 つの角を丸める 2522">
              <a:extLst>
                <a:ext uri="{FF2B5EF4-FFF2-40B4-BE49-F238E27FC236}">
                  <a16:creationId xmlns:a16="http://schemas.microsoft.com/office/drawing/2014/main" id="{513B4E8E-71C0-4874-AFE7-572E738982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</a:p>
          </p:txBody>
        </p:sp>
        <p:sp>
          <p:nvSpPr>
            <p:cNvPr id="2524" name="四角形: 上の 2 つの角を丸める 2523">
              <a:extLst>
                <a:ext uri="{FF2B5EF4-FFF2-40B4-BE49-F238E27FC236}">
                  <a16:creationId xmlns:a16="http://schemas.microsoft.com/office/drawing/2014/main" id="{EE814B8F-1D88-4A2C-B8F6-3267E1B4F2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5" name="グループ化 2524">
            <a:extLst>
              <a:ext uri="{FF2B5EF4-FFF2-40B4-BE49-F238E27FC236}">
                <a16:creationId xmlns:a16="http://schemas.microsoft.com/office/drawing/2014/main" id="{AD98FFF2-AAA6-4471-A9E8-D69851A96D87}"/>
              </a:ext>
            </a:extLst>
          </p:cNvPr>
          <p:cNvGrpSpPr/>
          <p:nvPr/>
        </p:nvGrpSpPr>
        <p:grpSpPr>
          <a:xfrm>
            <a:off x="1367415" y="54656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6" name="四角形: 上の 2 つの角を丸める 2525">
              <a:extLst>
                <a:ext uri="{FF2B5EF4-FFF2-40B4-BE49-F238E27FC236}">
                  <a16:creationId xmlns:a16="http://schemas.microsoft.com/office/drawing/2014/main" id="{F2DB519C-500D-41DC-998F-D2D789FCE9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</a:p>
          </p:txBody>
        </p:sp>
        <p:sp>
          <p:nvSpPr>
            <p:cNvPr id="2527" name="四角形: 上の 2 つの角を丸める 2526">
              <a:extLst>
                <a:ext uri="{FF2B5EF4-FFF2-40B4-BE49-F238E27FC236}">
                  <a16:creationId xmlns:a16="http://schemas.microsoft.com/office/drawing/2014/main" id="{6B89A581-23BD-48B0-9B54-925F067113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8" name="グループ化 2527">
            <a:extLst>
              <a:ext uri="{FF2B5EF4-FFF2-40B4-BE49-F238E27FC236}">
                <a16:creationId xmlns:a16="http://schemas.microsoft.com/office/drawing/2014/main" id="{FED15212-4CAE-4B0E-8954-86D542318623}"/>
              </a:ext>
            </a:extLst>
          </p:cNvPr>
          <p:cNvGrpSpPr/>
          <p:nvPr/>
        </p:nvGrpSpPr>
        <p:grpSpPr>
          <a:xfrm>
            <a:off x="1207755" y="614820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9" name="四角形: 上の 2 つの角を丸める 2528">
              <a:extLst>
                <a:ext uri="{FF2B5EF4-FFF2-40B4-BE49-F238E27FC236}">
                  <a16:creationId xmlns:a16="http://schemas.microsoft.com/office/drawing/2014/main" id="{78BA1158-8ACB-43A9-B9E3-3FCE66DC8E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</a:p>
          </p:txBody>
        </p:sp>
        <p:sp>
          <p:nvSpPr>
            <p:cNvPr id="2530" name="四角形: 上の 2 つの角を丸める 2529">
              <a:extLst>
                <a:ext uri="{FF2B5EF4-FFF2-40B4-BE49-F238E27FC236}">
                  <a16:creationId xmlns:a16="http://schemas.microsoft.com/office/drawing/2014/main" id="{3AF3567B-F35C-4748-B8C9-C32C54A19F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1" name="グループ化 2530">
            <a:extLst>
              <a:ext uri="{FF2B5EF4-FFF2-40B4-BE49-F238E27FC236}">
                <a16:creationId xmlns:a16="http://schemas.microsoft.com/office/drawing/2014/main" id="{DBF27063-2188-445F-9038-CD0CBA7A4486}"/>
              </a:ext>
            </a:extLst>
          </p:cNvPr>
          <p:cNvGrpSpPr/>
          <p:nvPr/>
        </p:nvGrpSpPr>
        <p:grpSpPr>
          <a:xfrm>
            <a:off x="1723748" y="61444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32" name="四角形: 上の 2 つの角を丸める 2531">
              <a:extLst>
                <a:ext uri="{FF2B5EF4-FFF2-40B4-BE49-F238E27FC236}">
                  <a16:creationId xmlns:a16="http://schemas.microsoft.com/office/drawing/2014/main" id="{48945A4F-EAF8-41BA-A22D-1FDD502A6D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</a:p>
          </p:txBody>
        </p:sp>
        <p:sp>
          <p:nvSpPr>
            <p:cNvPr id="2533" name="四角形: 上の 2 つの角を丸める 2532">
              <a:extLst>
                <a:ext uri="{FF2B5EF4-FFF2-40B4-BE49-F238E27FC236}">
                  <a16:creationId xmlns:a16="http://schemas.microsoft.com/office/drawing/2014/main" id="{562DCC94-9FF1-4629-968F-276216564E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4" name="グループ化 2533">
            <a:extLst>
              <a:ext uri="{FF2B5EF4-FFF2-40B4-BE49-F238E27FC236}">
                <a16:creationId xmlns:a16="http://schemas.microsoft.com/office/drawing/2014/main" id="{E26351EA-2F87-4FD6-8218-0E7546FECF45}"/>
              </a:ext>
            </a:extLst>
          </p:cNvPr>
          <p:cNvGrpSpPr/>
          <p:nvPr/>
        </p:nvGrpSpPr>
        <p:grpSpPr>
          <a:xfrm>
            <a:off x="2242861" y="61444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35" name="四角形: 上の 2 つの角を丸める 2534">
              <a:extLst>
                <a:ext uri="{FF2B5EF4-FFF2-40B4-BE49-F238E27FC236}">
                  <a16:creationId xmlns:a16="http://schemas.microsoft.com/office/drawing/2014/main" id="{122CE460-54BD-4CA6-BCDF-4DE4EDBDE7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</a:p>
          </p:txBody>
        </p:sp>
        <p:sp>
          <p:nvSpPr>
            <p:cNvPr id="2536" name="四角形: 上の 2 つの角を丸める 2535">
              <a:extLst>
                <a:ext uri="{FF2B5EF4-FFF2-40B4-BE49-F238E27FC236}">
                  <a16:creationId xmlns:a16="http://schemas.microsoft.com/office/drawing/2014/main" id="{579DDCB4-6744-412A-BDD1-88E1EE04C1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7" name="グループ化 2536">
            <a:extLst>
              <a:ext uri="{FF2B5EF4-FFF2-40B4-BE49-F238E27FC236}">
                <a16:creationId xmlns:a16="http://schemas.microsoft.com/office/drawing/2014/main" id="{AF91044C-FDC8-40F1-973B-A7A7850DFC31}"/>
              </a:ext>
            </a:extLst>
          </p:cNvPr>
          <p:cNvGrpSpPr/>
          <p:nvPr/>
        </p:nvGrpSpPr>
        <p:grpSpPr>
          <a:xfrm>
            <a:off x="1207755" y="580530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38" name="四角形: 上の 2 つの角を丸める 2537">
              <a:extLst>
                <a:ext uri="{FF2B5EF4-FFF2-40B4-BE49-F238E27FC236}">
                  <a16:creationId xmlns:a16="http://schemas.microsoft.com/office/drawing/2014/main" id="{D28F3734-855A-44DB-8EB0-64CA4E17F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</a:p>
          </p:txBody>
        </p:sp>
        <p:sp>
          <p:nvSpPr>
            <p:cNvPr id="2539" name="四角形: 上の 2 つの角を丸める 2538">
              <a:extLst>
                <a:ext uri="{FF2B5EF4-FFF2-40B4-BE49-F238E27FC236}">
                  <a16:creationId xmlns:a16="http://schemas.microsoft.com/office/drawing/2014/main" id="{AD116E24-76DD-4480-B46F-DCC9FE1520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0" name="グループ化 2539">
            <a:extLst>
              <a:ext uri="{FF2B5EF4-FFF2-40B4-BE49-F238E27FC236}">
                <a16:creationId xmlns:a16="http://schemas.microsoft.com/office/drawing/2014/main" id="{36B792E7-7E47-4884-A1FA-4E1797031AA4}"/>
              </a:ext>
            </a:extLst>
          </p:cNvPr>
          <p:cNvGrpSpPr/>
          <p:nvPr/>
        </p:nvGrpSpPr>
        <p:grpSpPr>
          <a:xfrm>
            <a:off x="1723748" y="58015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1" name="四角形: 上の 2 つの角を丸める 2540">
              <a:extLst>
                <a:ext uri="{FF2B5EF4-FFF2-40B4-BE49-F238E27FC236}">
                  <a16:creationId xmlns:a16="http://schemas.microsoft.com/office/drawing/2014/main" id="{17B5C1F6-6A1B-442F-9924-F8AB0ED4E5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2542" name="四角形: 上の 2 つの角を丸める 2541">
              <a:extLst>
                <a:ext uri="{FF2B5EF4-FFF2-40B4-BE49-F238E27FC236}">
                  <a16:creationId xmlns:a16="http://schemas.microsoft.com/office/drawing/2014/main" id="{671B2257-3797-4184-A405-6AB0431EC0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3" name="グループ化 2542">
            <a:extLst>
              <a:ext uri="{FF2B5EF4-FFF2-40B4-BE49-F238E27FC236}">
                <a16:creationId xmlns:a16="http://schemas.microsoft.com/office/drawing/2014/main" id="{A6C89C58-80E6-4124-850E-3BF15FD57979}"/>
              </a:ext>
            </a:extLst>
          </p:cNvPr>
          <p:cNvGrpSpPr/>
          <p:nvPr/>
        </p:nvGrpSpPr>
        <p:grpSpPr>
          <a:xfrm>
            <a:off x="2242861" y="58015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4" name="四角形: 上の 2 つの角を丸める 2543">
              <a:extLst>
                <a:ext uri="{FF2B5EF4-FFF2-40B4-BE49-F238E27FC236}">
                  <a16:creationId xmlns:a16="http://schemas.microsoft.com/office/drawing/2014/main" id="{6833E33F-FFD6-4629-BAC8-42194B1ED8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</a:p>
          </p:txBody>
        </p:sp>
        <p:sp>
          <p:nvSpPr>
            <p:cNvPr id="2545" name="四角形: 上の 2 つの角を丸める 2544">
              <a:extLst>
                <a:ext uri="{FF2B5EF4-FFF2-40B4-BE49-F238E27FC236}">
                  <a16:creationId xmlns:a16="http://schemas.microsoft.com/office/drawing/2014/main" id="{45B13E8C-8BAC-411F-92E7-090A9B33AD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6" name="グループ化 2545">
            <a:extLst>
              <a:ext uri="{FF2B5EF4-FFF2-40B4-BE49-F238E27FC236}">
                <a16:creationId xmlns:a16="http://schemas.microsoft.com/office/drawing/2014/main" id="{A630FCAA-F333-443B-8286-7E0616F7E64B}"/>
              </a:ext>
            </a:extLst>
          </p:cNvPr>
          <p:cNvGrpSpPr/>
          <p:nvPr/>
        </p:nvGrpSpPr>
        <p:grpSpPr>
          <a:xfrm>
            <a:off x="4036309" y="652719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7" name="四角形: 上の 2 つの角を丸める 2546">
              <a:extLst>
                <a:ext uri="{FF2B5EF4-FFF2-40B4-BE49-F238E27FC236}">
                  <a16:creationId xmlns:a16="http://schemas.microsoft.com/office/drawing/2014/main" id="{8E799935-45A9-4820-A43C-D29F2A827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</a:p>
          </p:txBody>
        </p:sp>
        <p:sp>
          <p:nvSpPr>
            <p:cNvPr id="2548" name="四角形: 上の 2 つの角を丸める 2547">
              <a:extLst>
                <a:ext uri="{FF2B5EF4-FFF2-40B4-BE49-F238E27FC236}">
                  <a16:creationId xmlns:a16="http://schemas.microsoft.com/office/drawing/2014/main" id="{3831FE76-1FEE-412E-B647-84E5485D5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9" name="グループ化 2548">
            <a:extLst>
              <a:ext uri="{FF2B5EF4-FFF2-40B4-BE49-F238E27FC236}">
                <a16:creationId xmlns:a16="http://schemas.microsoft.com/office/drawing/2014/main" id="{51AD9659-EF5A-40CC-9472-0B9254FB06E8}"/>
              </a:ext>
            </a:extLst>
          </p:cNvPr>
          <p:cNvGrpSpPr/>
          <p:nvPr/>
        </p:nvGrpSpPr>
        <p:grpSpPr>
          <a:xfrm>
            <a:off x="3343633" y="61349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0" name="四角形: 上の 2 つの角を丸める 2549">
              <a:extLst>
                <a:ext uri="{FF2B5EF4-FFF2-40B4-BE49-F238E27FC236}">
                  <a16:creationId xmlns:a16="http://schemas.microsoft.com/office/drawing/2014/main" id="{1EBA9F64-2055-4673-A2E5-44A0B3F94B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</a:p>
          </p:txBody>
        </p:sp>
        <p:sp>
          <p:nvSpPr>
            <p:cNvPr id="2551" name="四角形: 上の 2 つの角を丸める 2550">
              <a:extLst>
                <a:ext uri="{FF2B5EF4-FFF2-40B4-BE49-F238E27FC236}">
                  <a16:creationId xmlns:a16="http://schemas.microsoft.com/office/drawing/2014/main" id="{88518F3D-81BC-4806-A62A-E96ADA3ECF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2" name="グループ化 2551">
            <a:extLst>
              <a:ext uri="{FF2B5EF4-FFF2-40B4-BE49-F238E27FC236}">
                <a16:creationId xmlns:a16="http://schemas.microsoft.com/office/drawing/2014/main" id="{8C1DEB4D-49D2-43F3-BA71-CA1CAEF7D910}"/>
              </a:ext>
            </a:extLst>
          </p:cNvPr>
          <p:cNvGrpSpPr/>
          <p:nvPr/>
        </p:nvGrpSpPr>
        <p:grpSpPr>
          <a:xfrm>
            <a:off x="2805471" y="61349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3" name="四角形: 上の 2 つの角を丸める 2552">
              <a:extLst>
                <a:ext uri="{FF2B5EF4-FFF2-40B4-BE49-F238E27FC236}">
                  <a16:creationId xmlns:a16="http://schemas.microsoft.com/office/drawing/2014/main" id="{D17873BA-9A42-49A1-BD01-6C17046961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</a:p>
          </p:txBody>
        </p:sp>
        <p:sp>
          <p:nvSpPr>
            <p:cNvPr id="2554" name="四角形: 上の 2 つの角を丸める 2553">
              <a:extLst>
                <a:ext uri="{FF2B5EF4-FFF2-40B4-BE49-F238E27FC236}">
                  <a16:creationId xmlns:a16="http://schemas.microsoft.com/office/drawing/2014/main" id="{F3EB69C8-14CA-44CE-A9FF-A92075E1C7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5" name="グループ化 2554">
            <a:extLst>
              <a:ext uri="{FF2B5EF4-FFF2-40B4-BE49-F238E27FC236}">
                <a16:creationId xmlns:a16="http://schemas.microsoft.com/office/drawing/2014/main" id="{E9C2D7DF-35DD-44C9-B080-55C6D32CDB5E}"/>
              </a:ext>
            </a:extLst>
          </p:cNvPr>
          <p:cNvGrpSpPr/>
          <p:nvPr/>
        </p:nvGrpSpPr>
        <p:grpSpPr>
          <a:xfrm>
            <a:off x="2805471" y="580857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6" name="四角形: 上の 2 つの角を丸める 2555">
              <a:extLst>
                <a:ext uri="{FF2B5EF4-FFF2-40B4-BE49-F238E27FC236}">
                  <a16:creationId xmlns:a16="http://schemas.microsoft.com/office/drawing/2014/main" id="{607CF0EB-BC3A-4650-AC84-38F010CF90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2557" name="四角形: 上の 2 つの角を丸める 2556">
              <a:extLst>
                <a:ext uri="{FF2B5EF4-FFF2-40B4-BE49-F238E27FC236}">
                  <a16:creationId xmlns:a16="http://schemas.microsoft.com/office/drawing/2014/main" id="{48C121EA-0280-49B2-B564-F6E010AE34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8" name="グループ化 2557">
            <a:extLst>
              <a:ext uri="{FF2B5EF4-FFF2-40B4-BE49-F238E27FC236}">
                <a16:creationId xmlns:a16="http://schemas.microsoft.com/office/drawing/2014/main" id="{BB3C60D4-A223-47D5-874A-78890A9F5206}"/>
              </a:ext>
            </a:extLst>
          </p:cNvPr>
          <p:cNvGrpSpPr/>
          <p:nvPr/>
        </p:nvGrpSpPr>
        <p:grpSpPr>
          <a:xfrm>
            <a:off x="3343633" y="58143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9" name="四角形: 上の 2 つの角を丸める 2558">
              <a:extLst>
                <a:ext uri="{FF2B5EF4-FFF2-40B4-BE49-F238E27FC236}">
                  <a16:creationId xmlns:a16="http://schemas.microsoft.com/office/drawing/2014/main" id="{2D8E99E9-21BC-4094-81CE-6B2154D47A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</a:p>
          </p:txBody>
        </p:sp>
        <p:sp>
          <p:nvSpPr>
            <p:cNvPr id="2560" name="四角形: 上の 2 つの角を丸める 2559">
              <a:extLst>
                <a:ext uri="{FF2B5EF4-FFF2-40B4-BE49-F238E27FC236}">
                  <a16:creationId xmlns:a16="http://schemas.microsoft.com/office/drawing/2014/main" id="{A4C6DC3F-2715-43CE-9706-A653542DCA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1" name="グループ化 2560">
            <a:extLst>
              <a:ext uri="{FF2B5EF4-FFF2-40B4-BE49-F238E27FC236}">
                <a16:creationId xmlns:a16="http://schemas.microsoft.com/office/drawing/2014/main" id="{677BD6B0-3EA1-4687-B80B-8BEC4045F038}"/>
              </a:ext>
            </a:extLst>
          </p:cNvPr>
          <p:cNvGrpSpPr/>
          <p:nvPr/>
        </p:nvGrpSpPr>
        <p:grpSpPr>
          <a:xfrm>
            <a:off x="4555422" y="58802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62" name="四角形: 上の 2 つの角を丸める 2561">
              <a:extLst>
                <a:ext uri="{FF2B5EF4-FFF2-40B4-BE49-F238E27FC236}">
                  <a16:creationId xmlns:a16="http://schemas.microsoft.com/office/drawing/2014/main" id="{E96FF0C4-2A6A-4415-A3ED-29164D856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</a:p>
          </p:txBody>
        </p:sp>
        <p:sp>
          <p:nvSpPr>
            <p:cNvPr id="2563" name="四角形: 上の 2 つの角を丸める 2562">
              <a:extLst>
                <a:ext uri="{FF2B5EF4-FFF2-40B4-BE49-F238E27FC236}">
                  <a16:creationId xmlns:a16="http://schemas.microsoft.com/office/drawing/2014/main" id="{BC240D84-883E-44F7-B483-BBCC9302A2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4" name="グループ化 2563">
            <a:extLst>
              <a:ext uri="{FF2B5EF4-FFF2-40B4-BE49-F238E27FC236}">
                <a16:creationId xmlns:a16="http://schemas.microsoft.com/office/drawing/2014/main" id="{EA4A946E-1250-49C8-BB3C-235949BA3EA7}"/>
              </a:ext>
            </a:extLst>
          </p:cNvPr>
          <p:cNvGrpSpPr/>
          <p:nvPr/>
        </p:nvGrpSpPr>
        <p:grpSpPr>
          <a:xfrm>
            <a:off x="5405105" y="44400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65" name="四角形: 上の 2 つの角を丸める 2564">
              <a:extLst>
                <a:ext uri="{FF2B5EF4-FFF2-40B4-BE49-F238E27FC236}">
                  <a16:creationId xmlns:a16="http://schemas.microsoft.com/office/drawing/2014/main" id="{195F58FB-3D78-49ED-9D85-EFCFB43B51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</a:p>
          </p:txBody>
        </p:sp>
        <p:sp>
          <p:nvSpPr>
            <p:cNvPr id="2566" name="四角形: 上の 2 つの角を丸める 2565">
              <a:extLst>
                <a:ext uri="{FF2B5EF4-FFF2-40B4-BE49-F238E27FC236}">
                  <a16:creationId xmlns:a16="http://schemas.microsoft.com/office/drawing/2014/main" id="{AD83A9C7-4E9E-42A0-A723-2BD00FF4F6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7" name="グループ化 2566">
            <a:extLst>
              <a:ext uri="{FF2B5EF4-FFF2-40B4-BE49-F238E27FC236}">
                <a16:creationId xmlns:a16="http://schemas.microsoft.com/office/drawing/2014/main" id="{FB13B64B-6C2C-4283-8347-704B694A71AD}"/>
              </a:ext>
            </a:extLst>
          </p:cNvPr>
          <p:cNvGrpSpPr/>
          <p:nvPr/>
        </p:nvGrpSpPr>
        <p:grpSpPr>
          <a:xfrm>
            <a:off x="5921098" y="44362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68" name="四角形: 上の 2 つの角を丸める 2567">
              <a:extLst>
                <a:ext uri="{FF2B5EF4-FFF2-40B4-BE49-F238E27FC236}">
                  <a16:creationId xmlns:a16="http://schemas.microsoft.com/office/drawing/2014/main" id="{8A1EA191-2257-4770-BBA4-E9C2C0A1A4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</a:p>
          </p:txBody>
        </p:sp>
        <p:sp>
          <p:nvSpPr>
            <p:cNvPr id="2569" name="四角形: 上の 2 つの角を丸める 2568">
              <a:extLst>
                <a:ext uri="{FF2B5EF4-FFF2-40B4-BE49-F238E27FC236}">
                  <a16:creationId xmlns:a16="http://schemas.microsoft.com/office/drawing/2014/main" id="{8E9C2115-7DD5-4020-A53E-A70E193561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0" name="グループ化 2569">
            <a:extLst>
              <a:ext uri="{FF2B5EF4-FFF2-40B4-BE49-F238E27FC236}">
                <a16:creationId xmlns:a16="http://schemas.microsoft.com/office/drawing/2014/main" id="{CFBCD707-6A90-4ED2-A04E-B6307B4769BF}"/>
              </a:ext>
            </a:extLst>
          </p:cNvPr>
          <p:cNvGrpSpPr/>
          <p:nvPr/>
        </p:nvGrpSpPr>
        <p:grpSpPr>
          <a:xfrm>
            <a:off x="5405105" y="4122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1" name="四角形: 上の 2 つの角を丸める 2570">
              <a:extLst>
                <a:ext uri="{FF2B5EF4-FFF2-40B4-BE49-F238E27FC236}">
                  <a16:creationId xmlns:a16="http://schemas.microsoft.com/office/drawing/2014/main" id="{BDD8D491-12D8-47CD-8082-AD173A62A9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</a:p>
          </p:txBody>
        </p:sp>
        <p:sp>
          <p:nvSpPr>
            <p:cNvPr id="2572" name="四角形: 上の 2 つの角を丸める 2571">
              <a:extLst>
                <a:ext uri="{FF2B5EF4-FFF2-40B4-BE49-F238E27FC236}">
                  <a16:creationId xmlns:a16="http://schemas.microsoft.com/office/drawing/2014/main" id="{69615612-DA20-440A-B312-9AAC42454F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3" name="グループ化 2572">
            <a:extLst>
              <a:ext uri="{FF2B5EF4-FFF2-40B4-BE49-F238E27FC236}">
                <a16:creationId xmlns:a16="http://schemas.microsoft.com/office/drawing/2014/main" id="{1ADE186E-D9ED-4724-9364-4AF4FD55C6C6}"/>
              </a:ext>
            </a:extLst>
          </p:cNvPr>
          <p:cNvGrpSpPr/>
          <p:nvPr/>
        </p:nvGrpSpPr>
        <p:grpSpPr>
          <a:xfrm>
            <a:off x="5921098" y="4118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4" name="四角形: 上の 2 つの角を丸める 2573">
              <a:extLst>
                <a:ext uri="{FF2B5EF4-FFF2-40B4-BE49-F238E27FC236}">
                  <a16:creationId xmlns:a16="http://schemas.microsoft.com/office/drawing/2014/main" id="{90CD9B4B-E105-4760-B192-7ED83B76D8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</a:p>
          </p:txBody>
        </p:sp>
        <p:sp>
          <p:nvSpPr>
            <p:cNvPr id="2575" name="四角形: 上の 2 つの角を丸める 2574">
              <a:extLst>
                <a:ext uri="{FF2B5EF4-FFF2-40B4-BE49-F238E27FC236}">
                  <a16:creationId xmlns:a16="http://schemas.microsoft.com/office/drawing/2014/main" id="{8458796A-7642-4567-B878-75EF084B6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6" name="グループ化 2575">
            <a:extLst>
              <a:ext uri="{FF2B5EF4-FFF2-40B4-BE49-F238E27FC236}">
                <a16:creationId xmlns:a16="http://schemas.microsoft.com/office/drawing/2014/main" id="{CC816401-15B3-4146-8E2F-E058C1F20C65}"/>
              </a:ext>
            </a:extLst>
          </p:cNvPr>
          <p:cNvGrpSpPr/>
          <p:nvPr/>
        </p:nvGrpSpPr>
        <p:grpSpPr>
          <a:xfrm>
            <a:off x="5951174" y="50750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7" name="四角形: 上の 2 つの角を丸める 2576">
              <a:extLst>
                <a:ext uri="{FF2B5EF4-FFF2-40B4-BE49-F238E27FC236}">
                  <a16:creationId xmlns:a16="http://schemas.microsoft.com/office/drawing/2014/main" id="{2B29B726-410C-4775-BE17-D398C56540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</a:p>
          </p:txBody>
        </p:sp>
        <p:sp>
          <p:nvSpPr>
            <p:cNvPr id="2578" name="四角形: 上の 2 つの角を丸める 2577">
              <a:extLst>
                <a:ext uri="{FF2B5EF4-FFF2-40B4-BE49-F238E27FC236}">
                  <a16:creationId xmlns:a16="http://schemas.microsoft.com/office/drawing/2014/main" id="{4D19ECBF-5042-422B-AC49-F2B238AA67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9" name="グループ化 2578">
            <a:extLst>
              <a:ext uri="{FF2B5EF4-FFF2-40B4-BE49-F238E27FC236}">
                <a16:creationId xmlns:a16="http://schemas.microsoft.com/office/drawing/2014/main" id="{05E6DFAD-1811-4DF0-913C-ED578AC86B55}"/>
              </a:ext>
            </a:extLst>
          </p:cNvPr>
          <p:cNvGrpSpPr/>
          <p:nvPr/>
        </p:nvGrpSpPr>
        <p:grpSpPr>
          <a:xfrm>
            <a:off x="5952028" y="4757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0" name="四角形: 上の 2 つの角を丸める 2579">
              <a:extLst>
                <a:ext uri="{FF2B5EF4-FFF2-40B4-BE49-F238E27FC236}">
                  <a16:creationId xmlns:a16="http://schemas.microsoft.com/office/drawing/2014/main" id="{8228DD07-2856-4A85-912C-4EFF991621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</a:p>
          </p:txBody>
        </p:sp>
        <p:sp>
          <p:nvSpPr>
            <p:cNvPr id="2581" name="四角形: 上の 2 つの角を丸める 2580">
              <a:extLst>
                <a:ext uri="{FF2B5EF4-FFF2-40B4-BE49-F238E27FC236}">
                  <a16:creationId xmlns:a16="http://schemas.microsoft.com/office/drawing/2014/main" id="{163680D2-F3A4-4261-8B11-330ABCBB2C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2" name="グループ化 2581">
            <a:extLst>
              <a:ext uri="{FF2B5EF4-FFF2-40B4-BE49-F238E27FC236}">
                <a16:creationId xmlns:a16="http://schemas.microsoft.com/office/drawing/2014/main" id="{4480E573-7E6B-47D6-845C-4DC391EFA597}"/>
              </a:ext>
            </a:extLst>
          </p:cNvPr>
          <p:cNvGrpSpPr/>
          <p:nvPr/>
        </p:nvGrpSpPr>
        <p:grpSpPr>
          <a:xfrm>
            <a:off x="4197944" y="38630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3" name="四角形: 上の 2 つの角を丸める 2582">
              <a:extLst>
                <a:ext uri="{FF2B5EF4-FFF2-40B4-BE49-F238E27FC236}">
                  <a16:creationId xmlns:a16="http://schemas.microsoft.com/office/drawing/2014/main" id="{4329551F-5E02-4C79-9488-5CE02C2D12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</a:p>
          </p:txBody>
        </p:sp>
        <p:sp>
          <p:nvSpPr>
            <p:cNvPr id="2584" name="四角形: 上の 2 つの角を丸める 2583">
              <a:extLst>
                <a:ext uri="{FF2B5EF4-FFF2-40B4-BE49-F238E27FC236}">
                  <a16:creationId xmlns:a16="http://schemas.microsoft.com/office/drawing/2014/main" id="{B9DDEE8B-08F4-4A6B-ADF0-E79D60422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5" name="グループ化 2584">
            <a:extLst>
              <a:ext uri="{FF2B5EF4-FFF2-40B4-BE49-F238E27FC236}">
                <a16:creationId xmlns:a16="http://schemas.microsoft.com/office/drawing/2014/main" id="{0E970036-9BE9-4DC5-9496-F0911DC331B7}"/>
              </a:ext>
            </a:extLst>
          </p:cNvPr>
          <p:cNvGrpSpPr/>
          <p:nvPr/>
        </p:nvGrpSpPr>
        <p:grpSpPr>
          <a:xfrm>
            <a:off x="4718644" y="38630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6" name="四角形: 上の 2 つの角を丸める 2585">
              <a:extLst>
                <a:ext uri="{FF2B5EF4-FFF2-40B4-BE49-F238E27FC236}">
                  <a16:creationId xmlns:a16="http://schemas.microsoft.com/office/drawing/2014/main" id="{DD7BC25A-9C86-40AB-83F1-C6FE824B1E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</a:p>
          </p:txBody>
        </p:sp>
        <p:sp>
          <p:nvSpPr>
            <p:cNvPr id="2587" name="四角形: 上の 2 つの角を丸める 2586">
              <a:extLst>
                <a:ext uri="{FF2B5EF4-FFF2-40B4-BE49-F238E27FC236}">
                  <a16:creationId xmlns:a16="http://schemas.microsoft.com/office/drawing/2014/main" id="{E28C5749-979C-4298-A6E9-6A3CABCF94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8" name="グループ化 2587">
            <a:extLst>
              <a:ext uri="{FF2B5EF4-FFF2-40B4-BE49-F238E27FC236}">
                <a16:creationId xmlns:a16="http://schemas.microsoft.com/office/drawing/2014/main" id="{AD058270-6C75-44AD-B8CC-12FB48AA3D45}"/>
              </a:ext>
            </a:extLst>
          </p:cNvPr>
          <p:cNvGrpSpPr/>
          <p:nvPr/>
        </p:nvGrpSpPr>
        <p:grpSpPr>
          <a:xfrm>
            <a:off x="3284508" y="44908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9" name="四角形: 上の 2 つの角を丸める 2588">
              <a:extLst>
                <a:ext uri="{FF2B5EF4-FFF2-40B4-BE49-F238E27FC236}">
                  <a16:creationId xmlns:a16="http://schemas.microsoft.com/office/drawing/2014/main" id="{BBFA6855-DC1E-42DE-B3EE-A063CDA8AE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</a:p>
          </p:txBody>
        </p:sp>
        <p:sp>
          <p:nvSpPr>
            <p:cNvPr id="2590" name="四角形: 上の 2 つの角を丸める 2589">
              <a:extLst>
                <a:ext uri="{FF2B5EF4-FFF2-40B4-BE49-F238E27FC236}">
                  <a16:creationId xmlns:a16="http://schemas.microsoft.com/office/drawing/2014/main" id="{EE7E5551-B859-4100-9CC6-3C89684CF8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1" name="グループ化 2590">
            <a:extLst>
              <a:ext uri="{FF2B5EF4-FFF2-40B4-BE49-F238E27FC236}">
                <a16:creationId xmlns:a16="http://schemas.microsoft.com/office/drawing/2014/main" id="{2F1D13B3-EA13-4EA9-8309-D18B09D4F779}"/>
              </a:ext>
            </a:extLst>
          </p:cNvPr>
          <p:cNvGrpSpPr/>
          <p:nvPr/>
        </p:nvGrpSpPr>
        <p:grpSpPr>
          <a:xfrm>
            <a:off x="3284508" y="41733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92" name="四角形: 上の 2 つの角を丸める 2591">
              <a:extLst>
                <a:ext uri="{FF2B5EF4-FFF2-40B4-BE49-F238E27FC236}">
                  <a16:creationId xmlns:a16="http://schemas.microsoft.com/office/drawing/2014/main" id="{4FB9B446-3104-4372-8DF0-97DE7A8B5B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</a:p>
          </p:txBody>
        </p:sp>
        <p:sp>
          <p:nvSpPr>
            <p:cNvPr id="2593" name="四角形: 上の 2 つの角を丸める 2592">
              <a:extLst>
                <a:ext uri="{FF2B5EF4-FFF2-40B4-BE49-F238E27FC236}">
                  <a16:creationId xmlns:a16="http://schemas.microsoft.com/office/drawing/2014/main" id="{EF43DB2D-AA93-4B11-82C0-E4FFC5ED5B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4" name="グループ化 2593">
            <a:extLst>
              <a:ext uri="{FF2B5EF4-FFF2-40B4-BE49-F238E27FC236}">
                <a16:creationId xmlns:a16="http://schemas.microsoft.com/office/drawing/2014/main" id="{75D305A8-FF56-430F-8B94-76BEAAC81284}"/>
              </a:ext>
            </a:extLst>
          </p:cNvPr>
          <p:cNvGrpSpPr/>
          <p:nvPr/>
        </p:nvGrpSpPr>
        <p:grpSpPr>
          <a:xfrm>
            <a:off x="5077183" y="58759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95" name="四角形: 上の 2 つの角を丸める 2594">
              <a:extLst>
                <a:ext uri="{FF2B5EF4-FFF2-40B4-BE49-F238E27FC236}">
                  <a16:creationId xmlns:a16="http://schemas.microsoft.com/office/drawing/2014/main" id="{89C410C9-6576-47FD-9CBD-2D7C5AAA62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</a:p>
          </p:txBody>
        </p:sp>
        <p:sp>
          <p:nvSpPr>
            <p:cNvPr id="2596" name="四角形: 上の 2 つの角を丸める 2595">
              <a:extLst>
                <a:ext uri="{FF2B5EF4-FFF2-40B4-BE49-F238E27FC236}">
                  <a16:creationId xmlns:a16="http://schemas.microsoft.com/office/drawing/2014/main" id="{B45FE43E-AAE9-4C6D-BB0D-188F321736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7" name="グループ化 2596">
            <a:extLst>
              <a:ext uri="{FF2B5EF4-FFF2-40B4-BE49-F238E27FC236}">
                <a16:creationId xmlns:a16="http://schemas.microsoft.com/office/drawing/2014/main" id="{2F127B66-8DDD-47E3-9CC5-A66172C02B49}"/>
              </a:ext>
            </a:extLst>
          </p:cNvPr>
          <p:cNvGrpSpPr/>
          <p:nvPr/>
        </p:nvGrpSpPr>
        <p:grpSpPr>
          <a:xfrm>
            <a:off x="5077183" y="55457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98" name="四角形: 上の 2 つの角を丸める 2597">
              <a:extLst>
                <a:ext uri="{FF2B5EF4-FFF2-40B4-BE49-F238E27FC236}">
                  <a16:creationId xmlns:a16="http://schemas.microsoft.com/office/drawing/2014/main" id="{18D07B70-B3ED-4707-856C-9A4E67B124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2599" name="四角形: 上の 2 つの角を丸める 2598">
              <a:extLst>
                <a:ext uri="{FF2B5EF4-FFF2-40B4-BE49-F238E27FC236}">
                  <a16:creationId xmlns:a16="http://schemas.microsoft.com/office/drawing/2014/main" id="{8078A9B1-13C9-47B5-853B-4421046E1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0" name="グループ化 2599">
            <a:extLst>
              <a:ext uri="{FF2B5EF4-FFF2-40B4-BE49-F238E27FC236}">
                <a16:creationId xmlns:a16="http://schemas.microsoft.com/office/drawing/2014/main" id="{93B0A2A0-C27C-4521-84C4-780278D6CD63}"/>
              </a:ext>
            </a:extLst>
          </p:cNvPr>
          <p:cNvGrpSpPr/>
          <p:nvPr/>
        </p:nvGrpSpPr>
        <p:grpSpPr>
          <a:xfrm>
            <a:off x="5427256" y="52218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1" name="四角形: 上の 2 つの角を丸める 2600">
              <a:extLst>
                <a:ext uri="{FF2B5EF4-FFF2-40B4-BE49-F238E27FC236}">
                  <a16:creationId xmlns:a16="http://schemas.microsoft.com/office/drawing/2014/main" id="{432C89B7-73D2-4917-9E78-AB61482B3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</a:p>
          </p:txBody>
        </p:sp>
        <p:sp>
          <p:nvSpPr>
            <p:cNvPr id="2602" name="四角形: 上の 2 つの角を丸める 2601">
              <a:extLst>
                <a:ext uri="{FF2B5EF4-FFF2-40B4-BE49-F238E27FC236}">
                  <a16:creationId xmlns:a16="http://schemas.microsoft.com/office/drawing/2014/main" id="{696FBC73-0A26-45EC-95F8-293BACAE5B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3" name="グループ化 2602">
            <a:extLst>
              <a:ext uri="{FF2B5EF4-FFF2-40B4-BE49-F238E27FC236}">
                <a16:creationId xmlns:a16="http://schemas.microsoft.com/office/drawing/2014/main" id="{942FBB9F-EF08-4470-A383-A2405020AF65}"/>
              </a:ext>
            </a:extLst>
          </p:cNvPr>
          <p:cNvGrpSpPr/>
          <p:nvPr/>
        </p:nvGrpSpPr>
        <p:grpSpPr>
          <a:xfrm>
            <a:off x="3835505" y="41835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4" name="四角形: 上の 2 つの角を丸める 2603">
              <a:extLst>
                <a:ext uri="{FF2B5EF4-FFF2-40B4-BE49-F238E27FC236}">
                  <a16:creationId xmlns:a16="http://schemas.microsoft.com/office/drawing/2014/main" id="{3C162ABE-7E90-4030-B1C4-22A8878740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</a:p>
          </p:txBody>
        </p:sp>
        <p:sp>
          <p:nvSpPr>
            <p:cNvPr id="2605" name="四角形: 上の 2 つの角を丸める 2604">
              <a:extLst>
                <a:ext uri="{FF2B5EF4-FFF2-40B4-BE49-F238E27FC236}">
                  <a16:creationId xmlns:a16="http://schemas.microsoft.com/office/drawing/2014/main" id="{151248C9-B1CC-4090-B87D-1EC4B633BC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6" name="グループ化 2605">
            <a:extLst>
              <a:ext uri="{FF2B5EF4-FFF2-40B4-BE49-F238E27FC236}">
                <a16:creationId xmlns:a16="http://schemas.microsoft.com/office/drawing/2014/main" id="{675ACE18-3970-4560-AC3D-60CE240C1404}"/>
              </a:ext>
            </a:extLst>
          </p:cNvPr>
          <p:cNvGrpSpPr/>
          <p:nvPr/>
        </p:nvGrpSpPr>
        <p:grpSpPr>
          <a:xfrm>
            <a:off x="4356694" y="41868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7" name="四角形: 上の 2 つの角を丸める 2606">
              <a:extLst>
                <a:ext uri="{FF2B5EF4-FFF2-40B4-BE49-F238E27FC236}">
                  <a16:creationId xmlns:a16="http://schemas.microsoft.com/office/drawing/2014/main" id="{2E88F84B-B590-4B97-B904-A282986F2D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</a:p>
          </p:txBody>
        </p:sp>
        <p:sp>
          <p:nvSpPr>
            <p:cNvPr id="2608" name="四角形: 上の 2 つの角を丸める 2607">
              <a:extLst>
                <a:ext uri="{FF2B5EF4-FFF2-40B4-BE49-F238E27FC236}">
                  <a16:creationId xmlns:a16="http://schemas.microsoft.com/office/drawing/2014/main" id="{3756797B-8500-43DC-B900-33CDB6E4F2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9" name="グループ化 2608">
            <a:extLst>
              <a:ext uri="{FF2B5EF4-FFF2-40B4-BE49-F238E27FC236}">
                <a16:creationId xmlns:a16="http://schemas.microsoft.com/office/drawing/2014/main" id="{952206AA-9D4D-4A8D-9D45-5273938A28B7}"/>
              </a:ext>
            </a:extLst>
          </p:cNvPr>
          <p:cNvGrpSpPr/>
          <p:nvPr/>
        </p:nvGrpSpPr>
        <p:grpSpPr>
          <a:xfrm>
            <a:off x="4877394" y="41868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0" name="四角形: 上の 2 つの角を丸める 2609">
              <a:extLst>
                <a:ext uri="{FF2B5EF4-FFF2-40B4-BE49-F238E27FC236}">
                  <a16:creationId xmlns:a16="http://schemas.microsoft.com/office/drawing/2014/main" id="{A8C6FC0B-AFEC-46F9-971D-F32BBA9D5F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</a:p>
          </p:txBody>
        </p:sp>
        <p:sp>
          <p:nvSpPr>
            <p:cNvPr id="2611" name="四角形: 上の 2 つの角を丸める 2610">
              <a:extLst>
                <a:ext uri="{FF2B5EF4-FFF2-40B4-BE49-F238E27FC236}">
                  <a16:creationId xmlns:a16="http://schemas.microsoft.com/office/drawing/2014/main" id="{10A2791A-B868-4763-B724-343F2F66A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2" name="グループ化 2611">
            <a:extLst>
              <a:ext uri="{FF2B5EF4-FFF2-40B4-BE49-F238E27FC236}">
                <a16:creationId xmlns:a16="http://schemas.microsoft.com/office/drawing/2014/main" id="{F8301EE2-5269-4D7C-A258-1236FE554AB9}"/>
              </a:ext>
            </a:extLst>
          </p:cNvPr>
          <p:cNvGrpSpPr/>
          <p:nvPr/>
        </p:nvGrpSpPr>
        <p:grpSpPr>
          <a:xfrm>
            <a:off x="3835505" y="45137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3" name="四角形: 上の 2 つの角を丸める 2612">
              <a:extLst>
                <a:ext uri="{FF2B5EF4-FFF2-40B4-BE49-F238E27FC236}">
                  <a16:creationId xmlns:a16="http://schemas.microsoft.com/office/drawing/2014/main" id="{FE933C46-EB16-4C23-951A-69230BF81E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</a:p>
          </p:txBody>
        </p:sp>
        <p:sp>
          <p:nvSpPr>
            <p:cNvPr id="2614" name="四角形: 上の 2 つの角を丸める 2613">
              <a:extLst>
                <a:ext uri="{FF2B5EF4-FFF2-40B4-BE49-F238E27FC236}">
                  <a16:creationId xmlns:a16="http://schemas.microsoft.com/office/drawing/2014/main" id="{B44E11A5-D1EA-4C4C-83BC-8EFB33BFFA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5" name="グループ化 2614">
            <a:extLst>
              <a:ext uri="{FF2B5EF4-FFF2-40B4-BE49-F238E27FC236}">
                <a16:creationId xmlns:a16="http://schemas.microsoft.com/office/drawing/2014/main" id="{4EC5A76A-96A7-44E0-B8B1-392B0AEB9613}"/>
              </a:ext>
            </a:extLst>
          </p:cNvPr>
          <p:cNvGrpSpPr/>
          <p:nvPr/>
        </p:nvGrpSpPr>
        <p:grpSpPr>
          <a:xfrm>
            <a:off x="4356694" y="4517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6" name="四角形: 上の 2 つの角を丸める 2615">
              <a:extLst>
                <a:ext uri="{FF2B5EF4-FFF2-40B4-BE49-F238E27FC236}">
                  <a16:creationId xmlns:a16="http://schemas.microsoft.com/office/drawing/2014/main" id="{E9D189AA-D499-49CE-A393-CC52F70BBD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</a:p>
          </p:txBody>
        </p:sp>
        <p:sp>
          <p:nvSpPr>
            <p:cNvPr id="2617" name="四角形: 上の 2 つの角を丸める 2616">
              <a:extLst>
                <a:ext uri="{FF2B5EF4-FFF2-40B4-BE49-F238E27FC236}">
                  <a16:creationId xmlns:a16="http://schemas.microsoft.com/office/drawing/2014/main" id="{A52F50F2-BDCA-4633-B7E3-780C3258AF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8" name="グループ化 2617">
            <a:extLst>
              <a:ext uri="{FF2B5EF4-FFF2-40B4-BE49-F238E27FC236}">
                <a16:creationId xmlns:a16="http://schemas.microsoft.com/office/drawing/2014/main" id="{AC3781F5-5E6A-44B6-A72B-10703D224A3D}"/>
              </a:ext>
            </a:extLst>
          </p:cNvPr>
          <p:cNvGrpSpPr/>
          <p:nvPr/>
        </p:nvGrpSpPr>
        <p:grpSpPr>
          <a:xfrm>
            <a:off x="4877394" y="4517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9" name="四角形: 上の 2 つの角を丸める 2618">
              <a:extLst>
                <a:ext uri="{FF2B5EF4-FFF2-40B4-BE49-F238E27FC236}">
                  <a16:creationId xmlns:a16="http://schemas.microsoft.com/office/drawing/2014/main" id="{B795F108-8735-4293-842C-637B6EE6E6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2620" name="四角形: 上の 2 つの角を丸める 2619">
              <a:extLst>
                <a:ext uri="{FF2B5EF4-FFF2-40B4-BE49-F238E27FC236}">
                  <a16:creationId xmlns:a16="http://schemas.microsoft.com/office/drawing/2014/main" id="{5918DD32-ABC6-4B74-8B5F-5A690FD479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1" name="グループ化 2620">
            <a:extLst>
              <a:ext uri="{FF2B5EF4-FFF2-40B4-BE49-F238E27FC236}">
                <a16:creationId xmlns:a16="http://schemas.microsoft.com/office/drawing/2014/main" id="{0A956B58-7264-4800-99CC-96E0519B091A}"/>
              </a:ext>
            </a:extLst>
          </p:cNvPr>
          <p:cNvGrpSpPr/>
          <p:nvPr/>
        </p:nvGrpSpPr>
        <p:grpSpPr>
          <a:xfrm>
            <a:off x="5424317" y="4847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2" name="四角形: 上の 2 つの角を丸める 2621">
              <a:extLst>
                <a:ext uri="{FF2B5EF4-FFF2-40B4-BE49-F238E27FC236}">
                  <a16:creationId xmlns:a16="http://schemas.microsoft.com/office/drawing/2014/main" id="{CBB39AD2-4275-467C-AF02-CC1B1B1894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</a:p>
          </p:txBody>
        </p:sp>
        <p:sp>
          <p:nvSpPr>
            <p:cNvPr id="2623" name="四角形: 上の 2 つの角を丸める 2622">
              <a:extLst>
                <a:ext uri="{FF2B5EF4-FFF2-40B4-BE49-F238E27FC236}">
                  <a16:creationId xmlns:a16="http://schemas.microsoft.com/office/drawing/2014/main" id="{AA1A3B3A-8BC3-416A-BC97-AFB0F60F1D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4" name="グループ化 2623">
            <a:extLst>
              <a:ext uri="{FF2B5EF4-FFF2-40B4-BE49-F238E27FC236}">
                <a16:creationId xmlns:a16="http://schemas.microsoft.com/office/drawing/2014/main" id="{0229F732-D29B-44FB-8C32-6DCBDBAD950E}"/>
              </a:ext>
            </a:extLst>
          </p:cNvPr>
          <p:cNvGrpSpPr/>
          <p:nvPr/>
        </p:nvGrpSpPr>
        <p:grpSpPr>
          <a:xfrm>
            <a:off x="4036309" y="620969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5" name="四角形: 上の 2 つの角を丸める 2624">
              <a:extLst>
                <a:ext uri="{FF2B5EF4-FFF2-40B4-BE49-F238E27FC236}">
                  <a16:creationId xmlns:a16="http://schemas.microsoft.com/office/drawing/2014/main" id="{4536539A-1FEB-482E-B892-28A7EE5EE5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</a:p>
          </p:txBody>
        </p:sp>
        <p:sp>
          <p:nvSpPr>
            <p:cNvPr id="2626" name="四角形: 上の 2 つの角を丸める 2625">
              <a:extLst>
                <a:ext uri="{FF2B5EF4-FFF2-40B4-BE49-F238E27FC236}">
                  <a16:creationId xmlns:a16="http://schemas.microsoft.com/office/drawing/2014/main" id="{43CACD03-F54A-476D-885F-6F988CF52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7" name="グループ化 2626">
            <a:extLst>
              <a:ext uri="{FF2B5EF4-FFF2-40B4-BE49-F238E27FC236}">
                <a16:creationId xmlns:a16="http://schemas.microsoft.com/office/drawing/2014/main" id="{4FC8FD8D-4E9A-417B-88FD-2D098C00A019}"/>
              </a:ext>
            </a:extLst>
          </p:cNvPr>
          <p:cNvGrpSpPr/>
          <p:nvPr/>
        </p:nvGrpSpPr>
        <p:grpSpPr>
          <a:xfrm>
            <a:off x="4036309" y="58858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8" name="四角形: 上の 2 つの角を丸める 2627">
              <a:extLst>
                <a:ext uri="{FF2B5EF4-FFF2-40B4-BE49-F238E27FC236}">
                  <a16:creationId xmlns:a16="http://schemas.microsoft.com/office/drawing/2014/main" id="{713A1005-E997-477B-A927-92CBDCC85C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</a:p>
          </p:txBody>
        </p:sp>
        <p:sp>
          <p:nvSpPr>
            <p:cNvPr id="2629" name="四角形: 上の 2 つの角を丸める 2628">
              <a:extLst>
                <a:ext uri="{FF2B5EF4-FFF2-40B4-BE49-F238E27FC236}">
                  <a16:creationId xmlns:a16="http://schemas.microsoft.com/office/drawing/2014/main" id="{78A309FC-5147-41E4-AB5C-A0287B9B2A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0" name="グループ化 2629">
            <a:extLst>
              <a:ext uri="{FF2B5EF4-FFF2-40B4-BE49-F238E27FC236}">
                <a16:creationId xmlns:a16="http://schemas.microsoft.com/office/drawing/2014/main" id="{3F61B8A5-F0C7-4813-9FED-30915E09F8DC}"/>
              </a:ext>
            </a:extLst>
          </p:cNvPr>
          <p:cNvGrpSpPr/>
          <p:nvPr/>
        </p:nvGrpSpPr>
        <p:grpSpPr>
          <a:xfrm>
            <a:off x="4555422" y="55500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1" name="四角形: 上の 2 つの角を丸める 2630">
              <a:extLst>
                <a:ext uri="{FF2B5EF4-FFF2-40B4-BE49-F238E27FC236}">
                  <a16:creationId xmlns:a16="http://schemas.microsoft.com/office/drawing/2014/main" id="{CE5DB1BE-1B46-4483-9A7B-90DB6AA9B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</a:p>
          </p:txBody>
        </p:sp>
        <p:sp>
          <p:nvSpPr>
            <p:cNvPr id="2632" name="四角形: 上の 2 つの角を丸める 2631">
              <a:extLst>
                <a:ext uri="{FF2B5EF4-FFF2-40B4-BE49-F238E27FC236}">
                  <a16:creationId xmlns:a16="http://schemas.microsoft.com/office/drawing/2014/main" id="{D4B8746A-FBC3-4ECE-AC93-3E8780198F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3" name="グループ化 2632">
            <a:extLst>
              <a:ext uri="{FF2B5EF4-FFF2-40B4-BE49-F238E27FC236}">
                <a16:creationId xmlns:a16="http://schemas.microsoft.com/office/drawing/2014/main" id="{742FD13D-723E-42A6-A5D5-4F3465AC6074}"/>
              </a:ext>
            </a:extLst>
          </p:cNvPr>
          <p:cNvGrpSpPr/>
          <p:nvPr/>
        </p:nvGrpSpPr>
        <p:grpSpPr>
          <a:xfrm>
            <a:off x="4036309" y="55556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4" name="四角形: 上の 2 つの角を丸める 2633">
              <a:extLst>
                <a:ext uri="{FF2B5EF4-FFF2-40B4-BE49-F238E27FC236}">
                  <a16:creationId xmlns:a16="http://schemas.microsoft.com/office/drawing/2014/main" id="{478F49E2-B50F-47A8-A4EE-62B7E2D205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</a:p>
          </p:txBody>
        </p:sp>
        <p:sp>
          <p:nvSpPr>
            <p:cNvPr id="2635" name="四角形: 上の 2 つの角を丸める 2634">
              <a:extLst>
                <a:ext uri="{FF2B5EF4-FFF2-40B4-BE49-F238E27FC236}">
                  <a16:creationId xmlns:a16="http://schemas.microsoft.com/office/drawing/2014/main" id="{CDB0EA14-F4CB-49C0-9E2A-C38F82F35E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6" name="グループ化 2635">
            <a:extLst>
              <a:ext uri="{FF2B5EF4-FFF2-40B4-BE49-F238E27FC236}">
                <a16:creationId xmlns:a16="http://schemas.microsoft.com/office/drawing/2014/main" id="{83E8F165-1F19-4015-95D3-CF6C12F50A96}"/>
              </a:ext>
            </a:extLst>
          </p:cNvPr>
          <p:cNvGrpSpPr/>
          <p:nvPr/>
        </p:nvGrpSpPr>
        <p:grpSpPr>
          <a:xfrm>
            <a:off x="3835505" y="4850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7" name="四角形: 上の 2 つの角を丸める 2636">
              <a:extLst>
                <a:ext uri="{FF2B5EF4-FFF2-40B4-BE49-F238E27FC236}">
                  <a16:creationId xmlns:a16="http://schemas.microsoft.com/office/drawing/2014/main" id="{ACDB6DD8-A74F-43CB-93C0-3BEAF078C6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2638" name="四角形: 上の 2 つの角を丸める 2637">
              <a:extLst>
                <a:ext uri="{FF2B5EF4-FFF2-40B4-BE49-F238E27FC236}">
                  <a16:creationId xmlns:a16="http://schemas.microsoft.com/office/drawing/2014/main" id="{F28ACEDF-8B5D-4DC7-87B1-6042C5FA70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9" name="グループ化 2638">
            <a:extLst>
              <a:ext uri="{FF2B5EF4-FFF2-40B4-BE49-F238E27FC236}">
                <a16:creationId xmlns:a16="http://schemas.microsoft.com/office/drawing/2014/main" id="{C346BA06-B6AD-4BE6-A00B-9976E899E8D9}"/>
              </a:ext>
            </a:extLst>
          </p:cNvPr>
          <p:cNvGrpSpPr/>
          <p:nvPr/>
        </p:nvGrpSpPr>
        <p:grpSpPr>
          <a:xfrm>
            <a:off x="4356694" y="48536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0" name="四角形: 上の 2 つの角を丸める 2639">
              <a:extLst>
                <a:ext uri="{FF2B5EF4-FFF2-40B4-BE49-F238E27FC236}">
                  <a16:creationId xmlns:a16="http://schemas.microsoft.com/office/drawing/2014/main" id="{6D01FA46-5BF2-4F91-ADD0-C842F5DF82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</a:p>
          </p:txBody>
        </p:sp>
        <p:sp>
          <p:nvSpPr>
            <p:cNvPr id="2641" name="四角形: 上の 2 つの角を丸める 2640">
              <a:extLst>
                <a:ext uri="{FF2B5EF4-FFF2-40B4-BE49-F238E27FC236}">
                  <a16:creationId xmlns:a16="http://schemas.microsoft.com/office/drawing/2014/main" id="{E0EBB54E-1649-48BE-A70F-9D501A4666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2" name="グループ化 2641">
            <a:extLst>
              <a:ext uri="{FF2B5EF4-FFF2-40B4-BE49-F238E27FC236}">
                <a16:creationId xmlns:a16="http://schemas.microsoft.com/office/drawing/2014/main" id="{9034C7BB-8D69-4581-9EF7-1C2B26954DF5}"/>
              </a:ext>
            </a:extLst>
          </p:cNvPr>
          <p:cNvGrpSpPr/>
          <p:nvPr/>
        </p:nvGrpSpPr>
        <p:grpSpPr>
          <a:xfrm>
            <a:off x="4877394" y="48536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3" name="四角形: 上の 2 つの角を丸める 2642">
              <a:extLst>
                <a:ext uri="{FF2B5EF4-FFF2-40B4-BE49-F238E27FC236}">
                  <a16:creationId xmlns:a16="http://schemas.microsoft.com/office/drawing/2014/main" id="{5DFD2760-FFFC-4A0D-AF76-57F8A56640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</a:p>
          </p:txBody>
        </p:sp>
        <p:sp>
          <p:nvSpPr>
            <p:cNvPr id="2644" name="四角形: 上の 2 つの角を丸める 2643">
              <a:extLst>
                <a:ext uri="{FF2B5EF4-FFF2-40B4-BE49-F238E27FC236}">
                  <a16:creationId xmlns:a16="http://schemas.microsoft.com/office/drawing/2014/main" id="{69127ED7-54F3-4F6A-BB12-58971A9500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5" name="グループ化 2644">
            <a:extLst>
              <a:ext uri="{FF2B5EF4-FFF2-40B4-BE49-F238E27FC236}">
                <a16:creationId xmlns:a16="http://schemas.microsoft.com/office/drawing/2014/main" id="{66803552-5E0C-41B8-8DE4-05374EFA635B}"/>
              </a:ext>
            </a:extLst>
          </p:cNvPr>
          <p:cNvGrpSpPr/>
          <p:nvPr/>
        </p:nvGrpSpPr>
        <p:grpSpPr>
          <a:xfrm>
            <a:off x="3835505" y="51804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6" name="四角形: 上の 2 つの角を丸める 2645">
              <a:extLst>
                <a:ext uri="{FF2B5EF4-FFF2-40B4-BE49-F238E27FC236}">
                  <a16:creationId xmlns:a16="http://schemas.microsoft.com/office/drawing/2014/main" id="{B15FA664-B5BF-48FD-943C-8D939A0037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</a:p>
          </p:txBody>
        </p:sp>
        <p:sp>
          <p:nvSpPr>
            <p:cNvPr id="2647" name="四角形: 上の 2 つの角を丸める 2646">
              <a:extLst>
                <a:ext uri="{FF2B5EF4-FFF2-40B4-BE49-F238E27FC236}">
                  <a16:creationId xmlns:a16="http://schemas.microsoft.com/office/drawing/2014/main" id="{C8C57CBD-39A7-4F52-B434-FE399B6EBB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8" name="グループ化 2647">
            <a:extLst>
              <a:ext uri="{FF2B5EF4-FFF2-40B4-BE49-F238E27FC236}">
                <a16:creationId xmlns:a16="http://schemas.microsoft.com/office/drawing/2014/main" id="{009344A1-F15F-4A14-9812-BDBDA4426B8A}"/>
              </a:ext>
            </a:extLst>
          </p:cNvPr>
          <p:cNvGrpSpPr/>
          <p:nvPr/>
        </p:nvGrpSpPr>
        <p:grpSpPr>
          <a:xfrm>
            <a:off x="4356694" y="5183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9" name="四角形: 上の 2 つの角を丸める 2648">
              <a:extLst>
                <a:ext uri="{FF2B5EF4-FFF2-40B4-BE49-F238E27FC236}">
                  <a16:creationId xmlns:a16="http://schemas.microsoft.com/office/drawing/2014/main" id="{829FDE19-DE72-4516-A31A-757F08E27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</a:p>
          </p:txBody>
        </p:sp>
        <p:sp>
          <p:nvSpPr>
            <p:cNvPr id="2650" name="四角形: 上の 2 つの角を丸める 2649">
              <a:extLst>
                <a:ext uri="{FF2B5EF4-FFF2-40B4-BE49-F238E27FC236}">
                  <a16:creationId xmlns:a16="http://schemas.microsoft.com/office/drawing/2014/main" id="{D901B33F-D995-4763-8CDA-EBAFEA7974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1" name="グループ化 2650">
            <a:extLst>
              <a:ext uri="{FF2B5EF4-FFF2-40B4-BE49-F238E27FC236}">
                <a16:creationId xmlns:a16="http://schemas.microsoft.com/office/drawing/2014/main" id="{E12AD0BC-D7D8-43A1-9AA4-7D9DFF9E2DCE}"/>
              </a:ext>
            </a:extLst>
          </p:cNvPr>
          <p:cNvGrpSpPr/>
          <p:nvPr/>
        </p:nvGrpSpPr>
        <p:grpSpPr>
          <a:xfrm>
            <a:off x="4877394" y="5183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52" name="四角形: 上の 2 つの角を丸める 2651">
              <a:extLst>
                <a:ext uri="{FF2B5EF4-FFF2-40B4-BE49-F238E27FC236}">
                  <a16:creationId xmlns:a16="http://schemas.microsoft.com/office/drawing/2014/main" id="{8301C973-F3CA-4821-AA3E-0364CD90F8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</a:p>
          </p:txBody>
        </p:sp>
        <p:sp>
          <p:nvSpPr>
            <p:cNvPr id="2653" name="四角形: 上の 2 つの角を丸める 2652">
              <a:extLst>
                <a:ext uri="{FF2B5EF4-FFF2-40B4-BE49-F238E27FC236}">
                  <a16:creationId xmlns:a16="http://schemas.microsoft.com/office/drawing/2014/main" id="{1A2505D0-B63D-4CF8-8288-88D45FE387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88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ED836CE-731B-4A02-9A80-085A1C354959}"/>
              </a:ext>
            </a:extLst>
          </p:cNvPr>
          <p:cNvGrpSpPr/>
          <p:nvPr/>
        </p:nvGrpSpPr>
        <p:grpSpPr>
          <a:xfrm>
            <a:off x="730250" y="209550"/>
            <a:ext cx="11326906" cy="9182100"/>
            <a:chOff x="730250" y="209550"/>
            <a:chExt cx="11326906" cy="9182100"/>
          </a:xfrm>
        </p:grpSpPr>
        <p:grpSp>
          <p:nvGrpSpPr>
            <p:cNvPr id="4104" name="グループ化 1"/>
            <p:cNvGrpSpPr>
              <a:grpSpLocks/>
            </p:cNvGrpSpPr>
            <p:nvPr/>
          </p:nvGrpSpPr>
          <p:grpSpPr bwMode="auto">
            <a:xfrm>
              <a:off x="3338513" y="5430838"/>
              <a:ext cx="811212" cy="898525"/>
              <a:chOff x="3338513" y="5430838"/>
              <a:chExt cx="811212" cy="898525"/>
            </a:xfrm>
          </p:grpSpPr>
          <p:sp>
            <p:nvSpPr>
              <p:cNvPr id="4481" name="Freeform 1124"/>
              <p:cNvSpPr>
                <a:spLocks/>
              </p:cNvSpPr>
              <p:nvPr/>
            </p:nvSpPr>
            <p:spPr bwMode="auto">
              <a:xfrm>
                <a:off x="3338513" y="5610225"/>
                <a:ext cx="630237" cy="719138"/>
              </a:xfrm>
              <a:custGeom>
                <a:avLst/>
                <a:gdLst>
                  <a:gd name="T0" fmla="*/ 269875 w 397"/>
                  <a:gd name="T1" fmla="*/ 0 h 454"/>
                  <a:gd name="T2" fmla="*/ 269875 w 397"/>
                  <a:gd name="T3" fmla="*/ 180577 h 454"/>
                  <a:gd name="T4" fmla="*/ 360362 w 397"/>
                  <a:gd name="T5" fmla="*/ 180577 h 454"/>
                  <a:gd name="T6" fmla="*/ 360362 w 397"/>
                  <a:gd name="T7" fmla="*/ 269281 h 454"/>
                  <a:gd name="T8" fmla="*/ 450850 w 397"/>
                  <a:gd name="T9" fmla="*/ 269281 h 454"/>
                  <a:gd name="T10" fmla="*/ 450850 w 397"/>
                  <a:gd name="T11" fmla="*/ 180577 h 454"/>
                  <a:gd name="T12" fmla="*/ 539750 w 397"/>
                  <a:gd name="T13" fmla="*/ 180577 h 454"/>
                  <a:gd name="T14" fmla="*/ 539750 w 397"/>
                  <a:gd name="T15" fmla="*/ 359569 h 454"/>
                  <a:gd name="T16" fmla="*/ 630237 w 397"/>
                  <a:gd name="T17" fmla="*/ 359569 h 454"/>
                  <a:gd name="T18" fmla="*/ 630237 w 397"/>
                  <a:gd name="T19" fmla="*/ 540146 h 454"/>
                  <a:gd name="T20" fmla="*/ 450850 w 397"/>
                  <a:gd name="T21" fmla="*/ 540146 h 454"/>
                  <a:gd name="T22" fmla="*/ 450850 w 397"/>
                  <a:gd name="T23" fmla="*/ 628850 h 454"/>
                  <a:gd name="T24" fmla="*/ 360362 w 397"/>
                  <a:gd name="T25" fmla="*/ 628850 h 454"/>
                  <a:gd name="T26" fmla="*/ 360362 w 397"/>
                  <a:gd name="T27" fmla="*/ 719138 h 454"/>
                  <a:gd name="T28" fmla="*/ 269875 w 397"/>
                  <a:gd name="T29" fmla="*/ 719138 h 454"/>
                  <a:gd name="T30" fmla="*/ 269875 w 397"/>
                  <a:gd name="T31" fmla="*/ 628850 h 454"/>
                  <a:gd name="T32" fmla="*/ 180975 w 397"/>
                  <a:gd name="T33" fmla="*/ 628850 h 454"/>
                  <a:gd name="T34" fmla="*/ 180975 w 397"/>
                  <a:gd name="T35" fmla="*/ 540146 h 454"/>
                  <a:gd name="T36" fmla="*/ 90487 w 397"/>
                  <a:gd name="T37" fmla="*/ 540146 h 454"/>
                  <a:gd name="T38" fmla="*/ 90487 w 397"/>
                  <a:gd name="T39" fmla="*/ 359569 h 454"/>
                  <a:gd name="T40" fmla="*/ 0 w 397"/>
                  <a:gd name="T41" fmla="*/ 359569 h 454"/>
                  <a:gd name="T42" fmla="*/ 0 w 397"/>
                  <a:gd name="T43" fmla="*/ 90288 h 454"/>
                  <a:gd name="T44" fmla="*/ 90487 w 397"/>
                  <a:gd name="T45" fmla="*/ 90288 h 454"/>
                  <a:gd name="T46" fmla="*/ 90487 w 397"/>
                  <a:gd name="T47" fmla="*/ 0 h 454"/>
                  <a:gd name="T48" fmla="*/ 269875 w 397"/>
                  <a:gd name="T49" fmla="*/ 0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170" y="0"/>
                    </a:move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2" name="Freeform 1126"/>
              <p:cNvSpPr>
                <a:spLocks/>
              </p:cNvSpPr>
              <p:nvPr/>
            </p:nvSpPr>
            <p:spPr bwMode="auto">
              <a:xfrm>
                <a:off x="3790950" y="5430838"/>
                <a:ext cx="269875" cy="179387"/>
              </a:xfrm>
              <a:custGeom>
                <a:avLst/>
                <a:gdLst>
                  <a:gd name="T0" fmla="*/ 88900 w 170"/>
                  <a:gd name="T1" fmla="*/ 0 h 113"/>
                  <a:gd name="T2" fmla="*/ 88900 w 170"/>
                  <a:gd name="T3" fmla="*/ 90487 h 113"/>
                  <a:gd name="T4" fmla="*/ 0 w 170"/>
                  <a:gd name="T5" fmla="*/ 90487 h 113"/>
                  <a:gd name="T6" fmla="*/ 0 w 170"/>
                  <a:gd name="T7" fmla="*/ 179387 h 113"/>
                  <a:gd name="T8" fmla="*/ 179388 w 170"/>
                  <a:gd name="T9" fmla="*/ 179387 h 113"/>
                  <a:gd name="T10" fmla="*/ 179388 w 170"/>
                  <a:gd name="T11" fmla="*/ 90487 h 113"/>
                  <a:gd name="T12" fmla="*/ 269875 w 170"/>
                  <a:gd name="T13" fmla="*/ 90487 h 113"/>
                  <a:gd name="T14" fmla="*/ 269875 w 170"/>
                  <a:gd name="T15" fmla="*/ 0 h 113"/>
                  <a:gd name="T16" fmla="*/ 88900 w 170"/>
                  <a:gd name="T17" fmla="*/ 0 h 1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3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3" name="Freeform 1127"/>
              <p:cNvSpPr>
                <a:spLocks/>
              </p:cNvSpPr>
              <p:nvPr/>
            </p:nvSpPr>
            <p:spPr bwMode="auto">
              <a:xfrm>
                <a:off x="3609975" y="5430838"/>
                <a:ext cx="180975" cy="179387"/>
              </a:xfrm>
              <a:custGeom>
                <a:avLst/>
                <a:gdLst>
                  <a:gd name="T0" fmla="*/ 180975 w 114"/>
                  <a:gd name="T1" fmla="*/ 0 h 113"/>
                  <a:gd name="T2" fmla="*/ 90488 w 114"/>
                  <a:gd name="T3" fmla="*/ 0 h 113"/>
                  <a:gd name="T4" fmla="*/ 90488 w 114"/>
                  <a:gd name="T5" fmla="*/ 90487 h 113"/>
                  <a:gd name="T6" fmla="*/ 0 w 114"/>
                  <a:gd name="T7" fmla="*/ 90487 h 113"/>
                  <a:gd name="T8" fmla="*/ 0 w 114"/>
                  <a:gd name="T9" fmla="*/ 179387 h 113"/>
                  <a:gd name="T10" fmla="*/ 90488 w 114"/>
                  <a:gd name="T11" fmla="*/ 179387 h 113"/>
                  <a:gd name="T12" fmla="*/ 180975 w 114"/>
                  <a:gd name="T13" fmla="*/ 179387 h 113"/>
                  <a:gd name="T14" fmla="*/ 180975 w 114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4" name="Freeform 1129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180975 h 114"/>
                  <a:gd name="T6" fmla="*/ 90488 w 170"/>
                  <a:gd name="T7" fmla="*/ 180975 h 114"/>
                  <a:gd name="T8" fmla="*/ 90488 w 170"/>
                  <a:gd name="T9" fmla="*/ 90488 h 114"/>
                  <a:gd name="T10" fmla="*/ 269875 w 170"/>
                  <a:gd name="T11" fmla="*/ 90488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5" name="Freeform 1131"/>
              <p:cNvSpPr>
                <a:spLocks/>
              </p:cNvSpPr>
              <p:nvPr/>
            </p:nvSpPr>
            <p:spPr bwMode="auto">
              <a:xfrm>
                <a:off x="3889375" y="5705475"/>
                <a:ext cx="3175" cy="15875"/>
              </a:xfrm>
              <a:custGeom>
                <a:avLst/>
                <a:gdLst>
                  <a:gd name="T0" fmla="*/ 3175 w 2"/>
                  <a:gd name="T1" fmla="*/ 0 h 10"/>
                  <a:gd name="T2" fmla="*/ 0 w 2"/>
                  <a:gd name="T3" fmla="*/ 15875 h 10"/>
                  <a:gd name="T4" fmla="*/ 3175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1" y="3"/>
                      <a:pt x="0" y="10"/>
                      <a:pt x="0" y="10"/>
                    </a:cubicBezTo>
                    <a:cubicBezTo>
                      <a:pt x="0" y="10"/>
                      <a:pt x="1" y="3"/>
                      <a:pt x="2" y="0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6" name="Freeform 1132"/>
              <p:cNvSpPr>
                <a:spLocks/>
              </p:cNvSpPr>
              <p:nvPr/>
            </p:nvSpPr>
            <p:spPr bwMode="auto">
              <a:xfrm>
                <a:off x="3700463" y="5700713"/>
                <a:ext cx="179387" cy="179387"/>
              </a:xfrm>
              <a:custGeom>
                <a:avLst/>
                <a:gdLst>
                  <a:gd name="T0" fmla="*/ 179387 w 113"/>
                  <a:gd name="T1" fmla="*/ 0 h 113"/>
                  <a:gd name="T2" fmla="*/ 179387 w 113"/>
                  <a:gd name="T3" fmla="*/ 90487 h 113"/>
                  <a:gd name="T4" fmla="*/ 90487 w 113"/>
                  <a:gd name="T5" fmla="*/ 90487 h 113"/>
                  <a:gd name="T6" fmla="*/ 90487 w 113"/>
                  <a:gd name="T7" fmla="*/ 179387 h 113"/>
                  <a:gd name="T8" fmla="*/ 0 w 113"/>
                  <a:gd name="T9" fmla="*/ 179387 h 113"/>
                  <a:gd name="T10" fmla="*/ 0 w 113"/>
                  <a:gd name="T11" fmla="*/ 0 h 113"/>
                  <a:gd name="T12" fmla="*/ 179387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7" name="Freeform 1133"/>
              <p:cNvSpPr>
                <a:spLocks/>
              </p:cNvSpPr>
              <p:nvPr/>
            </p:nvSpPr>
            <p:spPr bwMode="auto">
              <a:xfrm>
                <a:off x="3879850" y="5521325"/>
                <a:ext cx="180975" cy="179388"/>
              </a:xfrm>
              <a:custGeom>
                <a:avLst/>
                <a:gdLst>
                  <a:gd name="T0" fmla="*/ 0 w 114"/>
                  <a:gd name="T1" fmla="*/ 179388 h 113"/>
                  <a:gd name="T2" fmla="*/ 180975 w 114"/>
                  <a:gd name="T3" fmla="*/ 179388 h 113"/>
                  <a:gd name="T4" fmla="*/ 180975 w 114"/>
                  <a:gd name="T5" fmla="*/ 0 h 113"/>
                  <a:gd name="T6" fmla="*/ 90488 w 114"/>
                  <a:gd name="T7" fmla="*/ 0 h 113"/>
                  <a:gd name="T8" fmla="*/ 90488 w 114"/>
                  <a:gd name="T9" fmla="*/ 88900 h 113"/>
                  <a:gd name="T10" fmla="*/ 0 w 114"/>
                  <a:gd name="T11" fmla="*/ 88900 h 113"/>
                  <a:gd name="T12" fmla="*/ 0 w 114"/>
                  <a:gd name="T13" fmla="*/ 179388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8" name="Freeform 1136"/>
              <p:cNvSpPr>
                <a:spLocks/>
              </p:cNvSpPr>
              <p:nvPr/>
            </p:nvSpPr>
            <p:spPr bwMode="auto">
              <a:xfrm>
                <a:off x="3970338" y="5880100"/>
                <a:ext cx="90487" cy="271463"/>
              </a:xfrm>
              <a:custGeom>
                <a:avLst/>
                <a:gdLst>
                  <a:gd name="T0" fmla="*/ 90487 w 57"/>
                  <a:gd name="T1" fmla="*/ 0 h 171"/>
                  <a:gd name="T2" fmla="*/ 0 w 57"/>
                  <a:gd name="T3" fmla="*/ 0 h 171"/>
                  <a:gd name="T4" fmla="*/ 0 w 57"/>
                  <a:gd name="T5" fmla="*/ 271463 h 171"/>
                  <a:gd name="T6" fmla="*/ 90487 w 57"/>
                  <a:gd name="T7" fmla="*/ 271463 h 171"/>
                  <a:gd name="T8" fmla="*/ 90487 w 57"/>
                  <a:gd name="T9" fmla="*/ 0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1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9" name="Freeform 1137"/>
              <p:cNvSpPr>
                <a:spLocks/>
              </p:cNvSpPr>
              <p:nvPr/>
            </p:nvSpPr>
            <p:spPr bwMode="auto">
              <a:xfrm>
                <a:off x="4060825" y="5791200"/>
                <a:ext cx="88900" cy="179388"/>
              </a:xfrm>
              <a:custGeom>
                <a:avLst/>
                <a:gdLst>
                  <a:gd name="T0" fmla="*/ 88900 w 56"/>
                  <a:gd name="T1" fmla="*/ 0 h 113"/>
                  <a:gd name="T2" fmla="*/ 0 w 56"/>
                  <a:gd name="T3" fmla="*/ 0 h 113"/>
                  <a:gd name="T4" fmla="*/ 0 w 56"/>
                  <a:gd name="T5" fmla="*/ 179388 h 113"/>
                  <a:gd name="T6" fmla="*/ 88900 w 56"/>
                  <a:gd name="T7" fmla="*/ 179388 h 113"/>
                  <a:gd name="T8" fmla="*/ 88900 w 56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0" name="Freeform 1138"/>
              <p:cNvSpPr>
                <a:spLocks/>
              </p:cNvSpPr>
              <p:nvPr/>
            </p:nvSpPr>
            <p:spPr bwMode="auto">
              <a:xfrm>
                <a:off x="3970338" y="5610225"/>
                <a:ext cx="179387" cy="180975"/>
              </a:xfrm>
              <a:custGeom>
                <a:avLst/>
                <a:gdLst>
                  <a:gd name="T0" fmla="*/ 90487 w 113"/>
                  <a:gd name="T1" fmla="*/ 0 h 114"/>
                  <a:gd name="T2" fmla="*/ 90487 w 113"/>
                  <a:gd name="T3" fmla="*/ 90488 h 114"/>
                  <a:gd name="T4" fmla="*/ 0 w 113"/>
                  <a:gd name="T5" fmla="*/ 90488 h 114"/>
                  <a:gd name="T6" fmla="*/ 0 w 113"/>
                  <a:gd name="T7" fmla="*/ 180975 h 114"/>
                  <a:gd name="T8" fmla="*/ 179387 w 113"/>
                  <a:gd name="T9" fmla="*/ 180975 h 114"/>
                  <a:gd name="T10" fmla="*/ 179387 w 113"/>
                  <a:gd name="T11" fmla="*/ 0 h 114"/>
                  <a:gd name="T12" fmla="*/ 904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1" name="Freeform 1140"/>
              <p:cNvSpPr>
                <a:spLocks/>
              </p:cNvSpPr>
              <p:nvPr/>
            </p:nvSpPr>
            <p:spPr bwMode="auto">
              <a:xfrm>
                <a:off x="3879850" y="5700713"/>
                <a:ext cx="180975" cy="269875"/>
              </a:xfrm>
              <a:custGeom>
                <a:avLst/>
                <a:gdLst>
                  <a:gd name="T0" fmla="*/ 0 w 114"/>
                  <a:gd name="T1" fmla="*/ 269875 h 170"/>
                  <a:gd name="T2" fmla="*/ 0 w 114"/>
                  <a:gd name="T3" fmla="*/ 0 h 170"/>
                  <a:gd name="T4" fmla="*/ 90488 w 114"/>
                  <a:gd name="T5" fmla="*/ 0 h 170"/>
                  <a:gd name="T6" fmla="*/ 90488 w 114"/>
                  <a:gd name="T7" fmla="*/ 90488 h 170"/>
                  <a:gd name="T8" fmla="*/ 180975 w 114"/>
                  <a:gd name="T9" fmla="*/ 90488 h 170"/>
                  <a:gd name="T10" fmla="*/ 180975 w 114"/>
                  <a:gd name="T11" fmla="*/ 179388 h 170"/>
                  <a:gd name="T12" fmla="*/ 90488 w 114"/>
                  <a:gd name="T13" fmla="*/ 179388 h 170"/>
                  <a:gd name="T14" fmla="*/ 90488 w 114"/>
                  <a:gd name="T15" fmla="*/ 269875 h 170"/>
                  <a:gd name="T16" fmla="*/ 0 w 114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105" name="グループ化 4"/>
            <p:cNvGrpSpPr>
              <a:grpSpLocks/>
            </p:cNvGrpSpPr>
            <p:nvPr/>
          </p:nvGrpSpPr>
          <p:grpSpPr bwMode="auto">
            <a:xfrm>
              <a:off x="730250" y="209550"/>
              <a:ext cx="10261600" cy="9182100"/>
              <a:chOff x="730250" y="209550"/>
              <a:chExt cx="10261600" cy="9182100"/>
            </a:xfrm>
          </p:grpSpPr>
          <p:sp>
            <p:nvSpPr>
              <p:cNvPr id="4299" name="Freeform 919"/>
              <p:cNvSpPr>
                <a:spLocks/>
              </p:cNvSpPr>
              <p:nvPr/>
            </p:nvSpPr>
            <p:spPr bwMode="auto">
              <a:xfrm>
                <a:off x="3249613" y="390525"/>
                <a:ext cx="271462" cy="358775"/>
              </a:xfrm>
              <a:custGeom>
                <a:avLst/>
                <a:gdLst>
                  <a:gd name="T0" fmla="*/ 90487 w 171"/>
                  <a:gd name="T1" fmla="*/ 0 h 226"/>
                  <a:gd name="T2" fmla="*/ 0 w 171"/>
                  <a:gd name="T3" fmla="*/ 0 h 226"/>
                  <a:gd name="T4" fmla="*/ 0 w 171"/>
                  <a:gd name="T5" fmla="*/ 269875 h 226"/>
                  <a:gd name="T6" fmla="*/ 90487 w 171"/>
                  <a:gd name="T7" fmla="*/ 269875 h 226"/>
                  <a:gd name="T8" fmla="*/ 90487 w 171"/>
                  <a:gd name="T9" fmla="*/ 358775 h 226"/>
                  <a:gd name="T10" fmla="*/ 180975 w 171"/>
                  <a:gd name="T11" fmla="*/ 358775 h 226"/>
                  <a:gd name="T12" fmla="*/ 180975 w 171"/>
                  <a:gd name="T13" fmla="*/ 269875 h 226"/>
                  <a:gd name="T14" fmla="*/ 271462 w 171"/>
                  <a:gd name="T15" fmla="*/ 269875 h 226"/>
                  <a:gd name="T16" fmla="*/ 271462 w 171"/>
                  <a:gd name="T17" fmla="*/ 0 h 226"/>
                  <a:gd name="T18" fmla="*/ 90487 w 171"/>
                  <a:gd name="T19" fmla="*/ 0 h 2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1" h="226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0" name="Freeform 920"/>
              <p:cNvSpPr>
                <a:spLocks/>
              </p:cNvSpPr>
              <p:nvPr/>
            </p:nvSpPr>
            <p:spPr bwMode="auto">
              <a:xfrm>
                <a:off x="3609975" y="839788"/>
                <a:ext cx="269875" cy="269875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90488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90488 w 170"/>
                  <a:gd name="T9" fmla="*/ 269875 h 170"/>
                  <a:gd name="T10" fmla="*/ 269875 w 170"/>
                  <a:gd name="T11" fmla="*/ 269875 h 170"/>
                  <a:gd name="T12" fmla="*/ 269875 w 170"/>
                  <a:gd name="T13" fmla="*/ 90488 h 170"/>
                  <a:gd name="T14" fmla="*/ 180975 w 170"/>
                  <a:gd name="T15" fmla="*/ 90488 h 170"/>
                  <a:gd name="T16" fmla="*/ 180975 w 170"/>
                  <a:gd name="T17" fmla="*/ 0 h 170"/>
                  <a:gd name="T18" fmla="*/ 0 w 170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1" name="Freeform 921"/>
              <p:cNvSpPr>
                <a:spLocks/>
              </p:cNvSpPr>
              <p:nvPr/>
            </p:nvSpPr>
            <p:spPr bwMode="auto">
              <a:xfrm>
                <a:off x="3521075" y="930275"/>
                <a:ext cx="269875" cy="269875"/>
              </a:xfrm>
              <a:custGeom>
                <a:avLst/>
                <a:gdLst>
                  <a:gd name="T0" fmla="*/ 179388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269875 w 170"/>
                  <a:gd name="T7" fmla="*/ 269875 h 170"/>
                  <a:gd name="T8" fmla="*/ 269875 w 170"/>
                  <a:gd name="T9" fmla="*/ 179388 h 170"/>
                  <a:gd name="T10" fmla="*/ 179388 w 170"/>
                  <a:gd name="T11" fmla="*/ 179388 h 170"/>
                  <a:gd name="T12" fmla="*/ 179388 w 170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2" name="Freeform 923"/>
              <p:cNvSpPr>
                <a:spLocks/>
              </p:cNvSpPr>
              <p:nvPr/>
            </p:nvSpPr>
            <p:spPr bwMode="auto">
              <a:xfrm>
                <a:off x="4960938" y="569913"/>
                <a:ext cx="449262" cy="720725"/>
              </a:xfrm>
              <a:custGeom>
                <a:avLst/>
                <a:gdLst>
                  <a:gd name="T0" fmla="*/ 88900 w 283"/>
                  <a:gd name="T1" fmla="*/ 0 h 454"/>
                  <a:gd name="T2" fmla="*/ 0 w 283"/>
                  <a:gd name="T3" fmla="*/ 0 h 454"/>
                  <a:gd name="T4" fmla="*/ 0 w 283"/>
                  <a:gd name="T5" fmla="*/ 630238 h 454"/>
                  <a:gd name="T6" fmla="*/ 179387 w 283"/>
                  <a:gd name="T7" fmla="*/ 630238 h 454"/>
                  <a:gd name="T8" fmla="*/ 179387 w 283"/>
                  <a:gd name="T9" fmla="*/ 720725 h 454"/>
                  <a:gd name="T10" fmla="*/ 269875 w 283"/>
                  <a:gd name="T11" fmla="*/ 720725 h 454"/>
                  <a:gd name="T12" fmla="*/ 269875 w 283"/>
                  <a:gd name="T13" fmla="*/ 539750 h 454"/>
                  <a:gd name="T14" fmla="*/ 360362 w 283"/>
                  <a:gd name="T15" fmla="*/ 539750 h 454"/>
                  <a:gd name="T16" fmla="*/ 360362 w 283"/>
                  <a:gd name="T17" fmla="*/ 450850 h 454"/>
                  <a:gd name="T18" fmla="*/ 449262 w 283"/>
                  <a:gd name="T19" fmla="*/ 450850 h 454"/>
                  <a:gd name="T20" fmla="*/ 449262 w 283"/>
                  <a:gd name="T21" fmla="*/ 360363 h 454"/>
                  <a:gd name="T22" fmla="*/ 360362 w 283"/>
                  <a:gd name="T23" fmla="*/ 360363 h 454"/>
                  <a:gd name="T24" fmla="*/ 360362 w 283"/>
                  <a:gd name="T25" fmla="*/ 269875 h 454"/>
                  <a:gd name="T26" fmla="*/ 360362 w 283"/>
                  <a:gd name="T27" fmla="*/ 179388 h 454"/>
                  <a:gd name="T28" fmla="*/ 269875 w 283"/>
                  <a:gd name="T29" fmla="*/ 179388 h 454"/>
                  <a:gd name="T30" fmla="*/ 269875 w 283"/>
                  <a:gd name="T31" fmla="*/ 90488 h 454"/>
                  <a:gd name="T32" fmla="*/ 179387 w 283"/>
                  <a:gd name="T33" fmla="*/ 90488 h 454"/>
                  <a:gd name="T34" fmla="*/ 179387 w 283"/>
                  <a:gd name="T35" fmla="*/ 0 h 454"/>
                  <a:gd name="T36" fmla="*/ 88900 w 283"/>
                  <a:gd name="T37" fmla="*/ 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3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3" name="Freeform 925"/>
              <p:cNvSpPr>
                <a:spLocks/>
              </p:cNvSpPr>
              <p:nvPr/>
            </p:nvSpPr>
            <p:spPr bwMode="auto">
              <a:xfrm>
                <a:off x="5230813" y="1020763"/>
                <a:ext cx="539750" cy="449262"/>
              </a:xfrm>
              <a:custGeom>
                <a:avLst/>
                <a:gdLst>
                  <a:gd name="T0" fmla="*/ 0 w 340"/>
                  <a:gd name="T1" fmla="*/ 88900 h 283"/>
                  <a:gd name="T2" fmla="*/ 0 w 340"/>
                  <a:gd name="T3" fmla="*/ 449262 h 283"/>
                  <a:gd name="T4" fmla="*/ 90488 w 340"/>
                  <a:gd name="T5" fmla="*/ 449262 h 283"/>
                  <a:gd name="T6" fmla="*/ 90488 w 340"/>
                  <a:gd name="T7" fmla="*/ 358775 h 283"/>
                  <a:gd name="T8" fmla="*/ 360363 w 340"/>
                  <a:gd name="T9" fmla="*/ 358775 h 283"/>
                  <a:gd name="T10" fmla="*/ 360363 w 340"/>
                  <a:gd name="T11" fmla="*/ 449262 h 283"/>
                  <a:gd name="T12" fmla="*/ 449263 w 340"/>
                  <a:gd name="T13" fmla="*/ 449262 h 283"/>
                  <a:gd name="T14" fmla="*/ 449263 w 340"/>
                  <a:gd name="T15" fmla="*/ 358775 h 283"/>
                  <a:gd name="T16" fmla="*/ 539750 w 340"/>
                  <a:gd name="T17" fmla="*/ 358775 h 283"/>
                  <a:gd name="T18" fmla="*/ 539750 w 340"/>
                  <a:gd name="T19" fmla="*/ 269875 h 283"/>
                  <a:gd name="T20" fmla="*/ 449263 w 340"/>
                  <a:gd name="T21" fmla="*/ 269875 h 283"/>
                  <a:gd name="T22" fmla="*/ 449263 w 340"/>
                  <a:gd name="T23" fmla="*/ 179387 h 283"/>
                  <a:gd name="T24" fmla="*/ 360363 w 340"/>
                  <a:gd name="T25" fmla="*/ 179387 h 283"/>
                  <a:gd name="T26" fmla="*/ 360363 w 340"/>
                  <a:gd name="T27" fmla="*/ 88900 h 283"/>
                  <a:gd name="T28" fmla="*/ 269875 w 340"/>
                  <a:gd name="T29" fmla="*/ 88900 h 283"/>
                  <a:gd name="T30" fmla="*/ 269875 w 340"/>
                  <a:gd name="T31" fmla="*/ 0 h 283"/>
                  <a:gd name="T32" fmla="*/ 90488 w 340"/>
                  <a:gd name="T33" fmla="*/ 0 h 283"/>
                  <a:gd name="T34" fmla="*/ 90488 w 340"/>
                  <a:gd name="T35" fmla="*/ 88900 h 283"/>
                  <a:gd name="T36" fmla="*/ 0 w 340"/>
                  <a:gd name="T37" fmla="*/ 88900 h 2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283">
                    <a:moveTo>
                      <a:pt x="0" y="56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4" name="Freeform 926"/>
              <p:cNvSpPr>
                <a:spLocks/>
              </p:cNvSpPr>
              <p:nvPr/>
            </p:nvSpPr>
            <p:spPr bwMode="auto">
              <a:xfrm>
                <a:off x="5140325" y="1379538"/>
                <a:ext cx="450850" cy="541337"/>
              </a:xfrm>
              <a:custGeom>
                <a:avLst/>
                <a:gdLst>
                  <a:gd name="T0" fmla="*/ 450850 w 284"/>
                  <a:gd name="T1" fmla="*/ 0 h 341"/>
                  <a:gd name="T2" fmla="*/ 450850 w 284"/>
                  <a:gd name="T3" fmla="*/ 360362 h 341"/>
                  <a:gd name="T4" fmla="*/ 360363 w 284"/>
                  <a:gd name="T5" fmla="*/ 360362 h 341"/>
                  <a:gd name="T6" fmla="*/ 360363 w 284"/>
                  <a:gd name="T7" fmla="*/ 541337 h 341"/>
                  <a:gd name="T8" fmla="*/ 269875 w 284"/>
                  <a:gd name="T9" fmla="*/ 541337 h 341"/>
                  <a:gd name="T10" fmla="*/ 269875 w 284"/>
                  <a:gd name="T11" fmla="*/ 450850 h 341"/>
                  <a:gd name="T12" fmla="*/ 180975 w 284"/>
                  <a:gd name="T13" fmla="*/ 450850 h 341"/>
                  <a:gd name="T14" fmla="*/ 180975 w 284"/>
                  <a:gd name="T15" fmla="*/ 541337 h 341"/>
                  <a:gd name="T16" fmla="*/ 90488 w 284"/>
                  <a:gd name="T17" fmla="*/ 541337 h 341"/>
                  <a:gd name="T18" fmla="*/ 90488 w 284"/>
                  <a:gd name="T19" fmla="*/ 269875 h 341"/>
                  <a:gd name="T20" fmla="*/ 0 w 284"/>
                  <a:gd name="T21" fmla="*/ 269875 h 341"/>
                  <a:gd name="T22" fmla="*/ 0 w 284"/>
                  <a:gd name="T23" fmla="*/ 180975 h 341"/>
                  <a:gd name="T24" fmla="*/ 90488 w 284"/>
                  <a:gd name="T25" fmla="*/ 180975 h 341"/>
                  <a:gd name="T26" fmla="*/ 90488 w 284"/>
                  <a:gd name="T27" fmla="*/ 90487 h 341"/>
                  <a:gd name="T28" fmla="*/ 180975 w 284"/>
                  <a:gd name="T29" fmla="*/ 90487 h 341"/>
                  <a:gd name="T30" fmla="*/ 180975 w 284"/>
                  <a:gd name="T31" fmla="*/ 0 h 341"/>
                  <a:gd name="T32" fmla="*/ 450850 w 284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341">
                    <a:moveTo>
                      <a:pt x="284" y="0"/>
                    </a:move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5" name="Freeform 927"/>
              <p:cNvSpPr>
                <a:spLocks/>
              </p:cNvSpPr>
              <p:nvPr/>
            </p:nvSpPr>
            <p:spPr bwMode="auto">
              <a:xfrm>
                <a:off x="5230813" y="1830388"/>
                <a:ext cx="360362" cy="449262"/>
              </a:xfrm>
              <a:custGeom>
                <a:avLst/>
                <a:gdLst>
                  <a:gd name="T0" fmla="*/ 0 w 227"/>
                  <a:gd name="T1" fmla="*/ 90487 h 283"/>
                  <a:gd name="T2" fmla="*/ 0 w 227"/>
                  <a:gd name="T3" fmla="*/ 449262 h 283"/>
                  <a:gd name="T4" fmla="*/ 179387 w 227"/>
                  <a:gd name="T5" fmla="*/ 449262 h 283"/>
                  <a:gd name="T6" fmla="*/ 179387 w 227"/>
                  <a:gd name="T7" fmla="*/ 360362 h 283"/>
                  <a:gd name="T8" fmla="*/ 360362 w 227"/>
                  <a:gd name="T9" fmla="*/ 360362 h 283"/>
                  <a:gd name="T10" fmla="*/ 360362 w 227"/>
                  <a:gd name="T11" fmla="*/ 269875 h 283"/>
                  <a:gd name="T12" fmla="*/ 269875 w 227"/>
                  <a:gd name="T13" fmla="*/ 269875 h 283"/>
                  <a:gd name="T14" fmla="*/ 269875 w 227"/>
                  <a:gd name="T15" fmla="*/ 90487 h 283"/>
                  <a:gd name="T16" fmla="*/ 179387 w 227"/>
                  <a:gd name="T17" fmla="*/ 90487 h 283"/>
                  <a:gd name="T18" fmla="*/ 179387 w 227"/>
                  <a:gd name="T19" fmla="*/ 0 h 283"/>
                  <a:gd name="T20" fmla="*/ 90487 w 227"/>
                  <a:gd name="T21" fmla="*/ 0 h 283"/>
                  <a:gd name="T22" fmla="*/ 90487 w 227"/>
                  <a:gd name="T23" fmla="*/ 90487 h 283"/>
                  <a:gd name="T24" fmla="*/ 0 w 227"/>
                  <a:gd name="T25" fmla="*/ 90487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0" y="57"/>
                    </a:move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6" name="Freeform 929"/>
              <p:cNvSpPr>
                <a:spLocks/>
              </p:cNvSpPr>
              <p:nvPr/>
            </p:nvSpPr>
            <p:spPr bwMode="auto">
              <a:xfrm>
                <a:off x="5410200" y="2549525"/>
                <a:ext cx="539750" cy="720725"/>
              </a:xfrm>
              <a:custGeom>
                <a:avLst/>
                <a:gdLst>
                  <a:gd name="T0" fmla="*/ 180975 w 340"/>
                  <a:gd name="T1" fmla="*/ 90488 h 454"/>
                  <a:gd name="T2" fmla="*/ 0 w 340"/>
                  <a:gd name="T3" fmla="*/ 90488 h 454"/>
                  <a:gd name="T4" fmla="*/ 0 w 340"/>
                  <a:gd name="T5" fmla="*/ 450850 h 454"/>
                  <a:gd name="T6" fmla="*/ 269875 w 340"/>
                  <a:gd name="T7" fmla="*/ 450850 h 454"/>
                  <a:gd name="T8" fmla="*/ 269875 w 340"/>
                  <a:gd name="T9" fmla="*/ 630238 h 454"/>
                  <a:gd name="T10" fmla="*/ 360363 w 340"/>
                  <a:gd name="T11" fmla="*/ 630238 h 454"/>
                  <a:gd name="T12" fmla="*/ 360363 w 340"/>
                  <a:gd name="T13" fmla="*/ 720725 h 454"/>
                  <a:gd name="T14" fmla="*/ 539750 w 340"/>
                  <a:gd name="T15" fmla="*/ 720725 h 454"/>
                  <a:gd name="T16" fmla="*/ 539750 w 340"/>
                  <a:gd name="T17" fmla="*/ 450850 h 454"/>
                  <a:gd name="T18" fmla="*/ 360363 w 340"/>
                  <a:gd name="T19" fmla="*/ 450850 h 454"/>
                  <a:gd name="T20" fmla="*/ 360363 w 340"/>
                  <a:gd name="T21" fmla="*/ 360363 h 454"/>
                  <a:gd name="T22" fmla="*/ 450850 w 340"/>
                  <a:gd name="T23" fmla="*/ 360363 h 454"/>
                  <a:gd name="T24" fmla="*/ 450850 w 340"/>
                  <a:gd name="T25" fmla="*/ 90488 h 454"/>
                  <a:gd name="T26" fmla="*/ 360363 w 340"/>
                  <a:gd name="T27" fmla="*/ 90488 h 454"/>
                  <a:gd name="T28" fmla="*/ 269875 w 340"/>
                  <a:gd name="T29" fmla="*/ 90488 h 454"/>
                  <a:gd name="T30" fmla="*/ 269875 w 340"/>
                  <a:gd name="T31" fmla="*/ 0 h 454"/>
                  <a:gd name="T32" fmla="*/ 180975 w 340"/>
                  <a:gd name="T33" fmla="*/ 0 h 454"/>
                  <a:gd name="T34" fmla="*/ 180975 w 340"/>
                  <a:gd name="T35" fmla="*/ 90488 h 45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0" h="454">
                    <a:moveTo>
                      <a:pt x="114" y="57"/>
                    </a:moveTo>
                    <a:lnTo>
                      <a:pt x="0" y="57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7" name="Freeform 930"/>
              <p:cNvSpPr>
                <a:spLocks/>
              </p:cNvSpPr>
              <p:nvPr/>
            </p:nvSpPr>
            <p:spPr bwMode="auto">
              <a:xfrm>
                <a:off x="6221413" y="2727325"/>
                <a:ext cx="358775" cy="452438"/>
              </a:xfrm>
              <a:custGeom>
                <a:avLst/>
                <a:gdLst>
                  <a:gd name="T0" fmla="*/ 1588 w 226"/>
                  <a:gd name="T1" fmla="*/ 0 h 285"/>
                  <a:gd name="T2" fmla="*/ 1588 w 226"/>
                  <a:gd name="T3" fmla="*/ 15875 h 285"/>
                  <a:gd name="T4" fmla="*/ 0 w 226"/>
                  <a:gd name="T5" fmla="*/ 363538 h 285"/>
                  <a:gd name="T6" fmla="*/ 88900 w 226"/>
                  <a:gd name="T7" fmla="*/ 363538 h 285"/>
                  <a:gd name="T8" fmla="*/ 88900 w 226"/>
                  <a:gd name="T9" fmla="*/ 452438 h 285"/>
                  <a:gd name="T10" fmla="*/ 269875 w 226"/>
                  <a:gd name="T11" fmla="*/ 452438 h 285"/>
                  <a:gd name="T12" fmla="*/ 269875 w 226"/>
                  <a:gd name="T13" fmla="*/ 363538 h 285"/>
                  <a:gd name="T14" fmla="*/ 358775 w 226"/>
                  <a:gd name="T15" fmla="*/ 363538 h 285"/>
                  <a:gd name="T16" fmla="*/ 358775 w 226"/>
                  <a:gd name="T17" fmla="*/ 93663 h 285"/>
                  <a:gd name="T18" fmla="*/ 179388 w 226"/>
                  <a:gd name="T19" fmla="*/ 93663 h 285"/>
                  <a:gd name="T20" fmla="*/ 179388 w 226"/>
                  <a:gd name="T21" fmla="*/ 3175 h 285"/>
                  <a:gd name="T22" fmla="*/ 1588 w 226"/>
                  <a:gd name="T23" fmla="*/ 0 h 2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85">
                    <a:moveTo>
                      <a:pt x="1" y="0"/>
                    </a:moveTo>
                    <a:cubicBezTo>
                      <a:pt x="1" y="3"/>
                      <a:pt x="1" y="7"/>
                      <a:pt x="1" y="10"/>
                    </a:cubicBezTo>
                    <a:lnTo>
                      <a:pt x="0" y="229"/>
                    </a:lnTo>
                    <a:lnTo>
                      <a:pt x="56" y="229"/>
                    </a:lnTo>
                    <a:lnTo>
                      <a:pt x="56" y="285"/>
                    </a:lnTo>
                    <a:lnTo>
                      <a:pt x="170" y="285"/>
                    </a:lnTo>
                    <a:lnTo>
                      <a:pt x="170" y="229"/>
                    </a:lnTo>
                    <a:lnTo>
                      <a:pt x="226" y="229"/>
                    </a:lnTo>
                    <a:lnTo>
                      <a:pt x="226" y="59"/>
                    </a:lnTo>
                    <a:lnTo>
                      <a:pt x="113" y="59"/>
                    </a:lnTo>
                    <a:lnTo>
                      <a:pt x="113" y="2"/>
                    </a:lnTo>
                    <a:lnTo>
                      <a:pt x="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8" name="Freeform 932"/>
              <p:cNvSpPr>
                <a:spLocks/>
              </p:cNvSpPr>
              <p:nvPr/>
            </p:nvSpPr>
            <p:spPr bwMode="auto">
              <a:xfrm>
                <a:off x="5410200" y="3270250"/>
                <a:ext cx="269875" cy="269875"/>
              </a:xfrm>
              <a:custGeom>
                <a:avLst/>
                <a:gdLst>
                  <a:gd name="T0" fmla="*/ 269875 w 170"/>
                  <a:gd name="T1" fmla="*/ 179388 h 170"/>
                  <a:gd name="T2" fmla="*/ 180975 w 170"/>
                  <a:gd name="T3" fmla="*/ 179388 h 170"/>
                  <a:gd name="T4" fmla="*/ 180975 w 170"/>
                  <a:gd name="T5" fmla="*/ 269875 h 170"/>
                  <a:gd name="T6" fmla="*/ 0 w 170"/>
                  <a:gd name="T7" fmla="*/ 269875 h 170"/>
                  <a:gd name="T8" fmla="*/ 0 w 170"/>
                  <a:gd name="T9" fmla="*/ 0 h 170"/>
                  <a:gd name="T10" fmla="*/ 90488 w 170"/>
                  <a:gd name="T11" fmla="*/ 0 h 170"/>
                  <a:gd name="T12" fmla="*/ 90488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179388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113"/>
                    </a:move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9" name="Freeform 933"/>
              <p:cNvSpPr>
                <a:spLocks/>
              </p:cNvSpPr>
              <p:nvPr/>
            </p:nvSpPr>
            <p:spPr bwMode="auto">
              <a:xfrm>
                <a:off x="5230813" y="3000375"/>
                <a:ext cx="1079500" cy="809625"/>
              </a:xfrm>
              <a:custGeom>
                <a:avLst/>
                <a:gdLst>
                  <a:gd name="T0" fmla="*/ 449263 w 680"/>
                  <a:gd name="T1" fmla="*/ 0 h 510"/>
                  <a:gd name="T2" fmla="*/ 0 w 680"/>
                  <a:gd name="T3" fmla="*/ 0 h 510"/>
                  <a:gd name="T4" fmla="*/ 0 w 680"/>
                  <a:gd name="T5" fmla="*/ 539750 h 510"/>
                  <a:gd name="T6" fmla="*/ 179388 w 680"/>
                  <a:gd name="T7" fmla="*/ 539750 h 510"/>
                  <a:gd name="T8" fmla="*/ 179388 w 680"/>
                  <a:gd name="T9" fmla="*/ 269875 h 510"/>
                  <a:gd name="T10" fmla="*/ 269875 w 680"/>
                  <a:gd name="T11" fmla="*/ 269875 h 510"/>
                  <a:gd name="T12" fmla="*/ 269875 w 680"/>
                  <a:gd name="T13" fmla="*/ 360363 h 510"/>
                  <a:gd name="T14" fmla="*/ 449263 w 680"/>
                  <a:gd name="T15" fmla="*/ 360363 h 510"/>
                  <a:gd name="T16" fmla="*/ 449263 w 680"/>
                  <a:gd name="T17" fmla="*/ 630238 h 510"/>
                  <a:gd name="T18" fmla="*/ 900113 w 680"/>
                  <a:gd name="T19" fmla="*/ 630238 h 510"/>
                  <a:gd name="T20" fmla="*/ 900113 w 680"/>
                  <a:gd name="T21" fmla="*/ 809625 h 510"/>
                  <a:gd name="T22" fmla="*/ 1079500 w 680"/>
                  <a:gd name="T23" fmla="*/ 809625 h 510"/>
                  <a:gd name="T24" fmla="*/ 1079500 w 680"/>
                  <a:gd name="T25" fmla="*/ 360363 h 510"/>
                  <a:gd name="T26" fmla="*/ 990600 w 680"/>
                  <a:gd name="T27" fmla="*/ 360363 h 510"/>
                  <a:gd name="T28" fmla="*/ 990600 w 680"/>
                  <a:gd name="T29" fmla="*/ 269875 h 510"/>
                  <a:gd name="T30" fmla="*/ 539750 w 680"/>
                  <a:gd name="T31" fmla="*/ 269875 h 510"/>
                  <a:gd name="T32" fmla="*/ 539750 w 680"/>
                  <a:gd name="T33" fmla="*/ 179388 h 510"/>
                  <a:gd name="T34" fmla="*/ 449263 w 680"/>
                  <a:gd name="T35" fmla="*/ 179388 h 510"/>
                  <a:gd name="T36" fmla="*/ 449263 w 680"/>
                  <a:gd name="T37" fmla="*/ 0 h 5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80" h="510">
                    <a:moveTo>
                      <a:pt x="28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0" name="Freeform 934"/>
              <p:cNvSpPr>
                <a:spLocks/>
              </p:cNvSpPr>
              <p:nvPr/>
            </p:nvSpPr>
            <p:spPr bwMode="auto">
              <a:xfrm>
                <a:off x="5770563" y="2640013"/>
                <a:ext cx="539750" cy="720725"/>
              </a:xfrm>
              <a:custGeom>
                <a:avLst/>
                <a:gdLst>
                  <a:gd name="T0" fmla="*/ 539750 w 340"/>
                  <a:gd name="T1" fmla="*/ 0 h 454"/>
                  <a:gd name="T2" fmla="*/ 90488 w 340"/>
                  <a:gd name="T3" fmla="*/ 0 h 454"/>
                  <a:gd name="T4" fmla="*/ 90488 w 340"/>
                  <a:gd name="T5" fmla="*/ 269875 h 454"/>
                  <a:gd name="T6" fmla="*/ 0 w 340"/>
                  <a:gd name="T7" fmla="*/ 269875 h 454"/>
                  <a:gd name="T8" fmla="*/ 0 w 340"/>
                  <a:gd name="T9" fmla="*/ 360363 h 454"/>
                  <a:gd name="T10" fmla="*/ 179388 w 340"/>
                  <a:gd name="T11" fmla="*/ 360363 h 454"/>
                  <a:gd name="T12" fmla="*/ 179388 w 340"/>
                  <a:gd name="T13" fmla="*/ 630238 h 454"/>
                  <a:gd name="T14" fmla="*/ 450850 w 340"/>
                  <a:gd name="T15" fmla="*/ 630238 h 454"/>
                  <a:gd name="T16" fmla="*/ 450850 w 340"/>
                  <a:gd name="T17" fmla="*/ 720725 h 454"/>
                  <a:gd name="T18" fmla="*/ 539750 w 340"/>
                  <a:gd name="T19" fmla="*/ 720725 h 454"/>
                  <a:gd name="T20" fmla="*/ 539750 w 340"/>
                  <a:gd name="T21" fmla="*/ 450850 h 454"/>
                  <a:gd name="T22" fmla="*/ 450850 w 340"/>
                  <a:gd name="T23" fmla="*/ 450850 h 454"/>
                  <a:gd name="T24" fmla="*/ 450850 w 340"/>
                  <a:gd name="T25" fmla="*/ 90488 h 454"/>
                  <a:gd name="T26" fmla="*/ 539750 w 340"/>
                  <a:gd name="T27" fmla="*/ 90488 h 454"/>
                  <a:gd name="T28" fmla="*/ 539750 w 340"/>
                  <a:gd name="T29" fmla="*/ 0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1" name="Freeform 935"/>
              <p:cNvSpPr>
                <a:spLocks/>
              </p:cNvSpPr>
              <p:nvPr/>
            </p:nvSpPr>
            <p:spPr bwMode="auto">
              <a:xfrm>
                <a:off x="6310313" y="2640013"/>
                <a:ext cx="630237" cy="360362"/>
              </a:xfrm>
              <a:custGeom>
                <a:avLst/>
                <a:gdLst>
                  <a:gd name="T0" fmla="*/ 269875 w 397"/>
                  <a:gd name="T1" fmla="*/ 360362 h 227"/>
                  <a:gd name="T2" fmla="*/ 450850 w 397"/>
                  <a:gd name="T3" fmla="*/ 360362 h 227"/>
                  <a:gd name="T4" fmla="*/ 450850 w 397"/>
                  <a:gd name="T5" fmla="*/ 269875 h 227"/>
                  <a:gd name="T6" fmla="*/ 630237 w 397"/>
                  <a:gd name="T7" fmla="*/ 269875 h 227"/>
                  <a:gd name="T8" fmla="*/ 630237 w 397"/>
                  <a:gd name="T9" fmla="*/ 90487 h 227"/>
                  <a:gd name="T10" fmla="*/ 541337 w 397"/>
                  <a:gd name="T11" fmla="*/ 90487 h 227"/>
                  <a:gd name="T12" fmla="*/ 541337 w 397"/>
                  <a:gd name="T13" fmla="*/ 0 h 227"/>
                  <a:gd name="T14" fmla="*/ 0 w 397"/>
                  <a:gd name="T15" fmla="*/ 0 h 227"/>
                  <a:gd name="T16" fmla="*/ 0 w 397"/>
                  <a:gd name="T17" fmla="*/ 90487 h 227"/>
                  <a:gd name="T18" fmla="*/ 90487 w 397"/>
                  <a:gd name="T19" fmla="*/ 90487 h 227"/>
                  <a:gd name="T20" fmla="*/ 90487 w 397"/>
                  <a:gd name="T21" fmla="*/ 180975 h 227"/>
                  <a:gd name="T22" fmla="*/ 269875 w 397"/>
                  <a:gd name="T23" fmla="*/ 180975 h 227"/>
                  <a:gd name="T24" fmla="*/ 269875 w 397"/>
                  <a:gd name="T25" fmla="*/ 269875 h 227"/>
                  <a:gd name="T26" fmla="*/ 269875 w 397"/>
                  <a:gd name="T27" fmla="*/ 36036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97" h="227">
                    <a:moveTo>
                      <a:pt x="170" y="227"/>
                    </a:move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2" name="Freeform 936"/>
              <p:cNvSpPr>
                <a:spLocks/>
              </p:cNvSpPr>
              <p:nvPr/>
            </p:nvSpPr>
            <p:spPr bwMode="auto">
              <a:xfrm>
                <a:off x="5949950" y="2190750"/>
                <a:ext cx="720725" cy="449263"/>
              </a:xfrm>
              <a:custGeom>
                <a:avLst/>
                <a:gdLst>
                  <a:gd name="T0" fmla="*/ 720725 w 454"/>
                  <a:gd name="T1" fmla="*/ 449263 h 283"/>
                  <a:gd name="T2" fmla="*/ 720725 w 454"/>
                  <a:gd name="T3" fmla="*/ 358775 h 283"/>
                  <a:gd name="T4" fmla="*/ 630238 w 454"/>
                  <a:gd name="T5" fmla="*/ 358775 h 283"/>
                  <a:gd name="T6" fmla="*/ 630238 w 454"/>
                  <a:gd name="T7" fmla="*/ 269875 h 283"/>
                  <a:gd name="T8" fmla="*/ 541338 w 454"/>
                  <a:gd name="T9" fmla="*/ 269875 h 283"/>
                  <a:gd name="T10" fmla="*/ 541338 w 454"/>
                  <a:gd name="T11" fmla="*/ 179388 h 283"/>
                  <a:gd name="T12" fmla="*/ 450850 w 454"/>
                  <a:gd name="T13" fmla="*/ 179388 h 283"/>
                  <a:gd name="T14" fmla="*/ 450850 w 454"/>
                  <a:gd name="T15" fmla="*/ 88900 h 283"/>
                  <a:gd name="T16" fmla="*/ 450850 w 454"/>
                  <a:gd name="T17" fmla="*/ 0 h 283"/>
                  <a:gd name="T18" fmla="*/ 90488 w 454"/>
                  <a:gd name="T19" fmla="*/ 0 h 283"/>
                  <a:gd name="T20" fmla="*/ 90488 w 454"/>
                  <a:gd name="T21" fmla="*/ 88900 h 283"/>
                  <a:gd name="T22" fmla="*/ 0 w 454"/>
                  <a:gd name="T23" fmla="*/ 88900 h 283"/>
                  <a:gd name="T24" fmla="*/ 0 w 454"/>
                  <a:gd name="T25" fmla="*/ 449263 h 283"/>
                  <a:gd name="T26" fmla="*/ 720725 w 454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4" h="283">
                    <a:moveTo>
                      <a:pt x="454" y="283"/>
                    </a:move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3" name="Freeform 937"/>
              <p:cNvSpPr>
                <a:spLocks/>
              </p:cNvSpPr>
              <p:nvPr/>
            </p:nvSpPr>
            <p:spPr bwMode="auto">
              <a:xfrm>
                <a:off x="5230813" y="2190750"/>
                <a:ext cx="719137" cy="539750"/>
              </a:xfrm>
              <a:custGeom>
                <a:avLst/>
                <a:gdLst>
                  <a:gd name="T0" fmla="*/ 0 w 453"/>
                  <a:gd name="T1" fmla="*/ 88900 h 340"/>
                  <a:gd name="T2" fmla="*/ 0 w 453"/>
                  <a:gd name="T3" fmla="*/ 269875 h 340"/>
                  <a:gd name="T4" fmla="*/ 90487 w 453"/>
                  <a:gd name="T5" fmla="*/ 269875 h 340"/>
                  <a:gd name="T6" fmla="*/ 90487 w 453"/>
                  <a:gd name="T7" fmla="*/ 539750 h 340"/>
                  <a:gd name="T8" fmla="*/ 179387 w 453"/>
                  <a:gd name="T9" fmla="*/ 539750 h 340"/>
                  <a:gd name="T10" fmla="*/ 179387 w 453"/>
                  <a:gd name="T11" fmla="*/ 449263 h 340"/>
                  <a:gd name="T12" fmla="*/ 360362 w 453"/>
                  <a:gd name="T13" fmla="*/ 449263 h 340"/>
                  <a:gd name="T14" fmla="*/ 360362 w 453"/>
                  <a:gd name="T15" fmla="*/ 358775 h 340"/>
                  <a:gd name="T16" fmla="*/ 449262 w 453"/>
                  <a:gd name="T17" fmla="*/ 358775 h 340"/>
                  <a:gd name="T18" fmla="*/ 449262 w 453"/>
                  <a:gd name="T19" fmla="*/ 449263 h 340"/>
                  <a:gd name="T20" fmla="*/ 719137 w 453"/>
                  <a:gd name="T21" fmla="*/ 449263 h 340"/>
                  <a:gd name="T22" fmla="*/ 719137 w 453"/>
                  <a:gd name="T23" fmla="*/ 88900 h 340"/>
                  <a:gd name="T24" fmla="*/ 449262 w 453"/>
                  <a:gd name="T25" fmla="*/ 88900 h 340"/>
                  <a:gd name="T26" fmla="*/ 449262 w 453"/>
                  <a:gd name="T27" fmla="*/ 0 h 340"/>
                  <a:gd name="T28" fmla="*/ 179387 w 453"/>
                  <a:gd name="T29" fmla="*/ 0 h 340"/>
                  <a:gd name="T30" fmla="*/ 179387 w 453"/>
                  <a:gd name="T31" fmla="*/ 88900 h 340"/>
                  <a:gd name="T32" fmla="*/ 0 w 453"/>
                  <a:gd name="T33" fmla="*/ 8890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56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453" y="283"/>
                    </a:lnTo>
                    <a:lnTo>
                      <a:pt x="453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4" name="Freeform 938"/>
              <p:cNvSpPr>
                <a:spLocks/>
              </p:cNvSpPr>
              <p:nvPr/>
            </p:nvSpPr>
            <p:spPr bwMode="auto">
              <a:xfrm>
                <a:off x="5500688" y="1379538"/>
                <a:ext cx="809625" cy="900112"/>
              </a:xfrm>
              <a:custGeom>
                <a:avLst/>
                <a:gdLst>
                  <a:gd name="T0" fmla="*/ 809625 w 510"/>
                  <a:gd name="T1" fmla="*/ 811212 h 567"/>
                  <a:gd name="T2" fmla="*/ 809625 w 510"/>
                  <a:gd name="T3" fmla="*/ 720725 h 567"/>
                  <a:gd name="T4" fmla="*/ 720725 w 510"/>
                  <a:gd name="T5" fmla="*/ 720725 h 567"/>
                  <a:gd name="T6" fmla="*/ 720725 w 510"/>
                  <a:gd name="T7" fmla="*/ 630237 h 567"/>
                  <a:gd name="T8" fmla="*/ 630238 w 510"/>
                  <a:gd name="T9" fmla="*/ 630237 h 567"/>
                  <a:gd name="T10" fmla="*/ 630238 w 510"/>
                  <a:gd name="T11" fmla="*/ 541337 h 567"/>
                  <a:gd name="T12" fmla="*/ 539750 w 510"/>
                  <a:gd name="T13" fmla="*/ 541337 h 567"/>
                  <a:gd name="T14" fmla="*/ 539750 w 510"/>
                  <a:gd name="T15" fmla="*/ 450850 h 567"/>
                  <a:gd name="T16" fmla="*/ 449263 w 510"/>
                  <a:gd name="T17" fmla="*/ 450850 h 567"/>
                  <a:gd name="T18" fmla="*/ 449263 w 510"/>
                  <a:gd name="T19" fmla="*/ 269875 h 567"/>
                  <a:gd name="T20" fmla="*/ 360363 w 510"/>
                  <a:gd name="T21" fmla="*/ 269875 h 567"/>
                  <a:gd name="T22" fmla="*/ 360363 w 510"/>
                  <a:gd name="T23" fmla="*/ 90487 h 567"/>
                  <a:gd name="T24" fmla="*/ 269875 w 510"/>
                  <a:gd name="T25" fmla="*/ 90487 h 567"/>
                  <a:gd name="T26" fmla="*/ 269875 w 510"/>
                  <a:gd name="T27" fmla="*/ 0 h 567"/>
                  <a:gd name="T28" fmla="*/ 179388 w 510"/>
                  <a:gd name="T29" fmla="*/ 0 h 567"/>
                  <a:gd name="T30" fmla="*/ 179388 w 510"/>
                  <a:gd name="T31" fmla="*/ 90487 h 567"/>
                  <a:gd name="T32" fmla="*/ 90488 w 510"/>
                  <a:gd name="T33" fmla="*/ 90487 h 567"/>
                  <a:gd name="T34" fmla="*/ 90488 w 510"/>
                  <a:gd name="T35" fmla="*/ 360362 h 567"/>
                  <a:gd name="T36" fmla="*/ 0 w 510"/>
                  <a:gd name="T37" fmla="*/ 360362 h 567"/>
                  <a:gd name="T38" fmla="*/ 0 w 510"/>
                  <a:gd name="T39" fmla="*/ 720725 h 567"/>
                  <a:gd name="T40" fmla="*/ 90488 w 510"/>
                  <a:gd name="T41" fmla="*/ 720725 h 567"/>
                  <a:gd name="T42" fmla="*/ 90488 w 510"/>
                  <a:gd name="T43" fmla="*/ 811212 h 567"/>
                  <a:gd name="T44" fmla="*/ 179388 w 510"/>
                  <a:gd name="T45" fmla="*/ 811212 h 567"/>
                  <a:gd name="T46" fmla="*/ 179388 w 510"/>
                  <a:gd name="T47" fmla="*/ 900112 h 567"/>
                  <a:gd name="T48" fmla="*/ 539750 w 510"/>
                  <a:gd name="T49" fmla="*/ 900112 h 567"/>
                  <a:gd name="T50" fmla="*/ 539750 w 510"/>
                  <a:gd name="T51" fmla="*/ 811212 h 567"/>
                  <a:gd name="T52" fmla="*/ 809625 w 510"/>
                  <a:gd name="T53" fmla="*/ 811212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10" h="567">
                    <a:moveTo>
                      <a:pt x="510" y="511"/>
                    </a:move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510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5" name="Freeform 941"/>
              <p:cNvSpPr>
                <a:spLocks/>
              </p:cNvSpPr>
              <p:nvPr/>
            </p:nvSpPr>
            <p:spPr bwMode="auto">
              <a:xfrm>
                <a:off x="1720850" y="8940800"/>
                <a:ext cx="269875" cy="450850"/>
              </a:xfrm>
              <a:custGeom>
                <a:avLst/>
                <a:gdLst>
                  <a:gd name="T0" fmla="*/ 269875 w 170"/>
                  <a:gd name="T1" fmla="*/ 450850 h 284"/>
                  <a:gd name="T2" fmla="*/ 269875 w 170"/>
                  <a:gd name="T3" fmla="*/ 0 h 284"/>
                  <a:gd name="T4" fmla="*/ 0 w 170"/>
                  <a:gd name="T5" fmla="*/ 0 h 284"/>
                  <a:gd name="T6" fmla="*/ 0 w 170"/>
                  <a:gd name="T7" fmla="*/ 269875 h 284"/>
                  <a:gd name="T8" fmla="*/ 88900 w 170"/>
                  <a:gd name="T9" fmla="*/ 269875 h 284"/>
                  <a:gd name="T10" fmla="*/ 88900 w 170"/>
                  <a:gd name="T11" fmla="*/ 360363 h 284"/>
                  <a:gd name="T12" fmla="*/ 179388 w 170"/>
                  <a:gd name="T13" fmla="*/ 360363 h 284"/>
                  <a:gd name="T14" fmla="*/ 179388 w 170"/>
                  <a:gd name="T15" fmla="*/ 450850 h 284"/>
                  <a:gd name="T16" fmla="*/ 269875 w 170"/>
                  <a:gd name="T17" fmla="*/ 45085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84">
                    <a:moveTo>
                      <a:pt x="170" y="284"/>
                    </a:moveTo>
                    <a:lnTo>
                      <a:pt x="170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6" name="Freeform 942"/>
              <p:cNvSpPr>
                <a:spLocks/>
              </p:cNvSpPr>
              <p:nvPr/>
            </p:nvSpPr>
            <p:spPr bwMode="auto">
              <a:xfrm>
                <a:off x="1990725" y="8940800"/>
                <a:ext cx="179388" cy="450850"/>
              </a:xfrm>
              <a:custGeom>
                <a:avLst/>
                <a:gdLst>
                  <a:gd name="T0" fmla="*/ 0 w 113"/>
                  <a:gd name="T1" fmla="*/ 450850 h 284"/>
                  <a:gd name="T2" fmla="*/ 0 w 113"/>
                  <a:gd name="T3" fmla="*/ 0 h 284"/>
                  <a:gd name="T4" fmla="*/ 179388 w 113"/>
                  <a:gd name="T5" fmla="*/ 0 h 284"/>
                  <a:gd name="T6" fmla="*/ 179388 w 113"/>
                  <a:gd name="T7" fmla="*/ 180975 h 284"/>
                  <a:gd name="T8" fmla="*/ 88900 w 113"/>
                  <a:gd name="T9" fmla="*/ 180975 h 284"/>
                  <a:gd name="T10" fmla="*/ 88900 w 113"/>
                  <a:gd name="T11" fmla="*/ 450850 h 284"/>
                  <a:gd name="T12" fmla="*/ 0 w 113"/>
                  <a:gd name="T13" fmla="*/ 450850 h 2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7" name="Freeform 943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360362"/>
              </a:xfrm>
              <a:custGeom>
                <a:avLst/>
                <a:gdLst>
                  <a:gd name="T0" fmla="*/ 179388 w 283"/>
                  <a:gd name="T1" fmla="*/ 360362 h 227"/>
                  <a:gd name="T2" fmla="*/ 449263 w 283"/>
                  <a:gd name="T3" fmla="*/ 360362 h 227"/>
                  <a:gd name="T4" fmla="*/ 449263 w 283"/>
                  <a:gd name="T5" fmla="*/ 0 h 227"/>
                  <a:gd name="T6" fmla="*/ 88900 w 283"/>
                  <a:gd name="T7" fmla="*/ 0 h 227"/>
                  <a:gd name="T8" fmla="*/ 88900 w 283"/>
                  <a:gd name="T9" fmla="*/ 90487 h 227"/>
                  <a:gd name="T10" fmla="*/ 0 w 283"/>
                  <a:gd name="T11" fmla="*/ 90487 h 227"/>
                  <a:gd name="T12" fmla="*/ 0 w 283"/>
                  <a:gd name="T13" fmla="*/ 179387 h 227"/>
                  <a:gd name="T14" fmla="*/ 179388 w 283"/>
                  <a:gd name="T15" fmla="*/ 179387 h 227"/>
                  <a:gd name="T16" fmla="*/ 179388 w 283"/>
                  <a:gd name="T17" fmla="*/ 360362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113" y="227"/>
                    </a:moveTo>
                    <a:lnTo>
                      <a:pt x="283" y="22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8" name="Freeform 944"/>
              <p:cNvSpPr>
                <a:spLocks/>
              </p:cNvSpPr>
              <p:nvPr/>
            </p:nvSpPr>
            <p:spPr bwMode="auto">
              <a:xfrm>
                <a:off x="1720850" y="8401050"/>
                <a:ext cx="539750" cy="539750"/>
              </a:xfrm>
              <a:custGeom>
                <a:avLst/>
                <a:gdLst>
                  <a:gd name="T0" fmla="*/ 449263 w 340"/>
                  <a:gd name="T1" fmla="*/ 0 h 340"/>
                  <a:gd name="T2" fmla="*/ 358775 w 340"/>
                  <a:gd name="T3" fmla="*/ 0 h 340"/>
                  <a:gd name="T4" fmla="*/ 358775 w 340"/>
                  <a:gd name="T5" fmla="*/ 90488 h 340"/>
                  <a:gd name="T6" fmla="*/ 88900 w 340"/>
                  <a:gd name="T7" fmla="*/ 90488 h 340"/>
                  <a:gd name="T8" fmla="*/ 88900 w 340"/>
                  <a:gd name="T9" fmla="*/ 269875 h 340"/>
                  <a:gd name="T10" fmla="*/ 0 w 340"/>
                  <a:gd name="T11" fmla="*/ 269875 h 340"/>
                  <a:gd name="T12" fmla="*/ 0 w 340"/>
                  <a:gd name="T13" fmla="*/ 539750 h 340"/>
                  <a:gd name="T14" fmla="*/ 269875 w 340"/>
                  <a:gd name="T15" fmla="*/ 539750 h 340"/>
                  <a:gd name="T16" fmla="*/ 269875 w 340"/>
                  <a:gd name="T17" fmla="*/ 450850 h 340"/>
                  <a:gd name="T18" fmla="*/ 358775 w 340"/>
                  <a:gd name="T19" fmla="*/ 450850 h 340"/>
                  <a:gd name="T20" fmla="*/ 358775 w 340"/>
                  <a:gd name="T21" fmla="*/ 360363 h 340"/>
                  <a:gd name="T22" fmla="*/ 449263 w 340"/>
                  <a:gd name="T23" fmla="*/ 360363 h 340"/>
                  <a:gd name="T24" fmla="*/ 449263 w 340"/>
                  <a:gd name="T25" fmla="*/ 269875 h 340"/>
                  <a:gd name="T26" fmla="*/ 539750 w 340"/>
                  <a:gd name="T27" fmla="*/ 269875 h 340"/>
                  <a:gd name="T28" fmla="*/ 539750 w 340"/>
                  <a:gd name="T29" fmla="*/ 90488 h 340"/>
                  <a:gd name="T30" fmla="*/ 449263 w 340"/>
                  <a:gd name="T31" fmla="*/ 90488 h 340"/>
                  <a:gd name="T32" fmla="*/ 449263 w 340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9" name="Freeform 945"/>
              <p:cNvSpPr>
                <a:spLocks/>
              </p:cNvSpPr>
              <p:nvPr/>
            </p:nvSpPr>
            <p:spPr bwMode="auto">
              <a:xfrm>
                <a:off x="2170113" y="8491538"/>
                <a:ext cx="360362" cy="269875"/>
              </a:xfrm>
              <a:custGeom>
                <a:avLst/>
                <a:gdLst>
                  <a:gd name="T0" fmla="*/ 269875 w 227"/>
                  <a:gd name="T1" fmla="*/ 0 h 170"/>
                  <a:gd name="T2" fmla="*/ 90487 w 227"/>
                  <a:gd name="T3" fmla="*/ 0 h 170"/>
                  <a:gd name="T4" fmla="*/ 90487 w 227"/>
                  <a:gd name="T5" fmla="*/ 17938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360362 w 227"/>
                  <a:gd name="T11" fmla="*/ 269875 h 170"/>
                  <a:gd name="T12" fmla="*/ 360362 w 227"/>
                  <a:gd name="T13" fmla="*/ 88900 h 170"/>
                  <a:gd name="T14" fmla="*/ 269875 w 227"/>
                  <a:gd name="T15" fmla="*/ 88900 h 170"/>
                  <a:gd name="T16" fmla="*/ 269875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0" name="Freeform 946"/>
              <p:cNvSpPr>
                <a:spLocks/>
              </p:cNvSpPr>
              <p:nvPr/>
            </p:nvSpPr>
            <p:spPr bwMode="auto">
              <a:xfrm>
                <a:off x="1900238" y="8131175"/>
                <a:ext cx="179387" cy="360363"/>
              </a:xfrm>
              <a:custGeom>
                <a:avLst/>
                <a:gdLst>
                  <a:gd name="T0" fmla="*/ 179387 w 113"/>
                  <a:gd name="T1" fmla="*/ 360363 h 227"/>
                  <a:gd name="T2" fmla="*/ 179387 w 113"/>
                  <a:gd name="T3" fmla="*/ 0 h 227"/>
                  <a:gd name="T4" fmla="*/ 0 w 113"/>
                  <a:gd name="T5" fmla="*/ 0 h 227"/>
                  <a:gd name="T6" fmla="*/ 0 w 113"/>
                  <a:gd name="T7" fmla="*/ 360363 h 227"/>
                  <a:gd name="T8" fmla="*/ 179387 w 113"/>
                  <a:gd name="T9" fmla="*/ 360363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113" y="227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1" name="Freeform 947"/>
              <p:cNvSpPr>
                <a:spLocks/>
              </p:cNvSpPr>
              <p:nvPr/>
            </p:nvSpPr>
            <p:spPr bwMode="auto">
              <a:xfrm>
                <a:off x="1919288" y="8128000"/>
                <a:ext cx="3175" cy="6350"/>
              </a:xfrm>
              <a:custGeom>
                <a:avLst/>
                <a:gdLst>
                  <a:gd name="T0" fmla="*/ 3175 w 2"/>
                  <a:gd name="T1" fmla="*/ 6350 h 4"/>
                  <a:gd name="T2" fmla="*/ 0 w 2"/>
                  <a:gd name="T3" fmla="*/ 0 h 4"/>
                  <a:gd name="T4" fmla="*/ 3175 w 2"/>
                  <a:gd name="T5" fmla="*/ 635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2" y="4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2" name="Freeform 948"/>
              <p:cNvSpPr>
                <a:spLocks/>
              </p:cNvSpPr>
              <p:nvPr/>
            </p:nvSpPr>
            <p:spPr bwMode="auto">
              <a:xfrm>
                <a:off x="1809750" y="7861300"/>
                <a:ext cx="360363" cy="269875"/>
              </a:xfrm>
              <a:custGeom>
                <a:avLst/>
                <a:gdLst>
                  <a:gd name="T0" fmla="*/ 360363 w 227"/>
                  <a:gd name="T1" fmla="*/ 0 h 170"/>
                  <a:gd name="T2" fmla="*/ 0 w 227"/>
                  <a:gd name="T3" fmla="*/ 0 h 170"/>
                  <a:gd name="T4" fmla="*/ 0 w 227"/>
                  <a:gd name="T5" fmla="*/ 90488 h 170"/>
                  <a:gd name="T6" fmla="*/ 0 w 227"/>
                  <a:gd name="T7" fmla="*/ 179388 h 170"/>
                  <a:gd name="T8" fmla="*/ 90488 w 227"/>
                  <a:gd name="T9" fmla="*/ 179388 h 170"/>
                  <a:gd name="T10" fmla="*/ 90488 w 227"/>
                  <a:gd name="T11" fmla="*/ 269875 h 170"/>
                  <a:gd name="T12" fmla="*/ 269875 w 227"/>
                  <a:gd name="T13" fmla="*/ 269875 h 170"/>
                  <a:gd name="T14" fmla="*/ 269875 w 227"/>
                  <a:gd name="T15" fmla="*/ 179388 h 170"/>
                  <a:gd name="T16" fmla="*/ 360363 w 227"/>
                  <a:gd name="T17" fmla="*/ 179388 h 170"/>
                  <a:gd name="T18" fmla="*/ 360363 w 227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3" name="Freeform 949"/>
              <p:cNvSpPr>
                <a:spLocks/>
              </p:cNvSpPr>
              <p:nvPr/>
            </p:nvSpPr>
            <p:spPr bwMode="auto">
              <a:xfrm>
                <a:off x="2079625" y="7951788"/>
                <a:ext cx="360363" cy="539750"/>
              </a:xfrm>
              <a:custGeom>
                <a:avLst/>
                <a:gdLst>
                  <a:gd name="T0" fmla="*/ 90488 w 227"/>
                  <a:gd name="T1" fmla="*/ 0 h 340"/>
                  <a:gd name="T2" fmla="*/ 360363 w 227"/>
                  <a:gd name="T3" fmla="*/ 0 h 340"/>
                  <a:gd name="T4" fmla="*/ 360363 w 227"/>
                  <a:gd name="T5" fmla="*/ 449263 h 340"/>
                  <a:gd name="T6" fmla="*/ 269875 w 227"/>
                  <a:gd name="T7" fmla="*/ 449263 h 340"/>
                  <a:gd name="T8" fmla="*/ 269875 w 227"/>
                  <a:gd name="T9" fmla="*/ 539750 h 340"/>
                  <a:gd name="T10" fmla="*/ 90488 w 227"/>
                  <a:gd name="T11" fmla="*/ 539750 h 340"/>
                  <a:gd name="T12" fmla="*/ 90488 w 227"/>
                  <a:gd name="T13" fmla="*/ 449263 h 340"/>
                  <a:gd name="T14" fmla="*/ 0 w 227"/>
                  <a:gd name="T15" fmla="*/ 449263 h 340"/>
                  <a:gd name="T16" fmla="*/ 0 w 227"/>
                  <a:gd name="T17" fmla="*/ 88900 h 340"/>
                  <a:gd name="T18" fmla="*/ 90488 w 227"/>
                  <a:gd name="T19" fmla="*/ 88900 h 340"/>
                  <a:gd name="T20" fmla="*/ 90488 w 227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57" y="0"/>
                    </a:moveTo>
                    <a:lnTo>
                      <a:pt x="227" y="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4" name="Freeform 950"/>
              <p:cNvSpPr>
                <a:spLocks/>
              </p:cNvSpPr>
              <p:nvPr/>
            </p:nvSpPr>
            <p:spPr bwMode="auto">
              <a:xfrm>
                <a:off x="2349500" y="8040688"/>
                <a:ext cx="450850" cy="630237"/>
              </a:xfrm>
              <a:custGeom>
                <a:avLst/>
                <a:gdLst>
                  <a:gd name="T0" fmla="*/ 180975 w 284"/>
                  <a:gd name="T1" fmla="*/ 630237 h 397"/>
                  <a:gd name="T2" fmla="*/ 180975 w 284"/>
                  <a:gd name="T3" fmla="*/ 539750 h 397"/>
                  <a:gd name="T4" fmla="*/ 90488 w 284"/>
                  <a:gd name="T5" fmla="*/ 539750 h 397"/>
                  <a:gd name="T6" fmla="*/ 90488 w 284"/>
                  <a:gd name="T7" fmla="*/ 450850 h 397"/>
                  <a:gd name="T8" fmla="*/ 0 w 284"/>
                  <a:gd name="T9" fmla="*/ 450850 h 397"/>
                  <a:gd name="T10" fmla="*/ 0 w 284"/>
                  <a:gd name="T11" fmla="*/ 360362 h 397"/>
                  <a:gd name="T12" fmla="*/ 90488 w 284"/>
                  <a:gd name="T13" fmla="*/ 360362 h 397"/>
                  <a:gd name="T14" fmla="*/ 90488 w 284"/>
                  <a:gd name="T15" fmla="*/ 0 h 397"/>
                  <a:gd name="T16" fmla="*/ 271463 w 284"/>
                  <a:gd name="T17" fmla="*/ 0 h 397"/>
                  <a:gd name="T18" fmla="*/ 271463 w 284"/>
                  <a:gd name="T19" fmla="*/ 90487 h 397"/>
                  <a:gd name="T20" fmla="*/ 360363 w 284"/>
                  <a:gd name="T21" fmla="*/ 90487 h 397"/>
                  <a:gd name="T22" fmla="*/ 360363 w 284"/>
                  <a:gd name="T23" fmla="*/ 180975 h 397"/>
                  <a:gd name="T24" fmla="*/ 450850 w 284"/>
                  <a:gd name="T25" fmla="*/ 180975 h 397"/>
                  <a:gd name="T26" fmla="*/ 450850 w 284"/>
                  <a:gd name="T27" fmla="*/ 450850 h 397"/>
                  <a:gd name="T28" fmla="*/ 360363 w 284"/>
                  <a:gd name="T29" fmla="*/ 450850 h 397"/>
                  <a:gd name="T30" fmla="*/ 360363 w 284"/>
                  <a:gd name="T31" fmla="*/ 539750 h 397"/>
                  <a:gd name="T32" fmla="*/ 271463 w 284"/>
                  <a:gd name="T33" fmla="*/ 539750 h 397"/>
                  <a:gd name="T34" fmla="*/ 271463 w 284"/>
                  <a:gd name="T35" fmla="*/ 630237 h 397"/>
                  <a:gd name="T36" fmla="*/ 180975 w 284"/>
                  <a:gd name="T37" fmla="*/ 630237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397">
                    <a:moveTo>
                      <a:pt x="114" y="397"/>
                    </a:move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5" name="Freeform 951"/>
              <p:cNvSpPr>
                <a:spLocks/>
              </p:cNvSpPr>
              <p:nvPr/>
            </p:nvSpPr>
            <p:spPr bwMode="auto">
              <a:xfrm>
                <a:off x="2800350" y="8040688"/>
                <a:ext cx="809625" cy="630237"/>
              </a:xfrm>
              <a:custGeom>
                <a:avLst/>
                <a:gdLst>
                  <a:gd name="T0" fmla="*/ 0 w 510"/>
                  <a:gd name="T1" fmla="*/ 360362 h 397"/>
                  <a:gd name="T2" fmla="*/ 90488 w 510"/>
                  <a:gd name="T3" fmla="*/ 360362 h 397"/>
                  <a:gd name="T4" fmla="*/ 90488 w 510"/>
                  <a:gd name="T5" fmla="*/ 269875 h 397"/>
                  <a:gd name="T6" fmla="*/ 179388 w 510"/>
                  <a:gd name="T7" fmla="*/ 269875 h 397"/>
                  <a:gd name="T8" fmla="*/ 179388 w 510"/>
                  <a:gd name="T9" fmla="*/ 180975 h 397"/>
                  <a:gd name="T10" fmla="*/ 269875 w 510"/>
                  <a:gd name="T11" fmla="*/ 180975 h 397"/>
                  <a:gd name="T12" fmla="*/ 269875 w 510"/>
                  <a:gd name="T13" fmla="*/ 0 h 397"/>
                  <a:gd name="T14" fmla="*/ 360363 w 510"/>
                  <a:gd name="T15" fmla="*/ 0 h 397"/>
                  <a:gd name="T16" fmla="*/ 360363 w 510"/>
                  <a:gd name="T17" fmla="*/ 90487 h 397"/>
                  <a:gd name="T18" fmla="*/ 449263 w 510"/>
                  <a:gd name="T19" fmla="*/ 90487 h 397"/>
                  <a:gd name="T20" fmla="*/ 449263 w 510"/>
                  <a:gd name="T21" fmla="*/ 180975 h 397"/>
                  <a:gd name="T22" fmla="*/ 539750 w 510"/>
                  <a:gd name="T23" fmla="*/ 180975 h 397"/>
                  <a:gd name="T24" fmla="*/ 539750 w 510"/>
                  <a:gd name="T25" fmla="*/ 269875 h 397"/>
                  <a:gd name="T26" fmla="*/ 809625 w 510"/>
                  <a:gd name="T27" fmla="*/ 269875 h 397"/>
                  <a:gd name="T28" fmla="*/ 809625 w 510"/>
                  <a:gd name="T29" fmla="*/ 539750 h 397"/>
                  <a:gd name="T30" fmla="*/ 630238 w 510"/>
                  <a:gd name="T31" fmla="*/ 539750 h 397"/>
                  <a:gd name="T32" fmla="*/ 630238 w 510"/>
                  <a:gd name="T33" fmla="*/ 630237 h 397"/>
                  <a:gd name="T34" fmla="*/ 449263 w 510"/>
                  <a:gd name="T35" fmla="*/ 630237 h 397"/>
                  <a:gd name="T36" fmla="*/ 360363 w 510"/>
                  <a:gd name="T37" fmla="*/ 630237 h 397"/>
                  <a:gd name="T38" fmla="*/ 360363 w 510"/>
                  <a:gd name="T39" fmla="*/ 539750 h 397"/>
                  <a:gd name="T40" fmla="*/ 179388 w 510"/>
                  <a:gd name="T41" fmla="*/ 539750 h 397"/>
                  <a:gd name="T42" fmla="*/ 179388 w 510"/>
                  <a:gd name="T43" fmla="*/ 630237 h 397"/>
                  <a:gd name="T44" fmla="*/ 0 w 510"/>
                  <a:gd name="T45" fmla="*/ 630237 h 397"/>
                  <a:gd name="T46" fmla="*/ 0 w 510"/>
                  <a:gd name="T47" fmla="*/ 360362 h 39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10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6" name="Freeform 952"/>
              <p:cNvSpPr>
                <a:spLocks/>
              </p:cNvSpPr>
              <p:nvPr/>
            </p:nvSpPr>
            <p:spPr bwMode="auto">
              <a:xfrm>
                <a:off x="2800350" y="7861300"/>
                <a:ext cx="269875" cy="360363"/>
              </a:xfrm>
              <a:custGeom>
                <a:avLst/>
                <a:gdLst>
                  <a:gd name="T0" fmla="*/ 269875 w 170"/>
                  <a:gd name="T1" fmla="*/ 360363 h 227"/>
                  <a:gd name="T2" fmla="*/ 269875 w 170"/>
                  <a:gd name="T3" fmla="*/ 90488 h 227"/>
                  <a:gd name="T4" fmla="*/ 179388 w 170"/>
                  <a:gd name="T5" fmla="*/ 90488 h 227"/>
                  <a:gd name="T6" fmla="*/ 179388 w 170"/>
                  <a:gd name="T7" fmla="*/ 0 h 227"/>
                  <a:gd name="T8" fmla="*/ 0 w 170"/>
                  <a:gd name="T9" fmla="*/ 0 h 227"/>
                  <a:gd name="T10" fmla="*/ 0 w 170"/>
                  <a:gd name="T11" fmla="*/ 90488 h 227"/>
                  <a:gd name="T12" fmla="*/ 90488 w 170"/>
                  <a:gd name="T13" fmla="*/ 90488 h 227"/>
                  <a:gd name="T14" fmla="*/ 90488 w 170"/>
                  <a:gd name="T15" fmla="*/ 179388 h 227"/>
                  <a:gd name="T16" fmla="*/ 179388 w 170"/>
                  <a:gd name="T17" fmla="*/ 179388 h 227"/>
                  <a:gd name="T18" fmla="*/ 179388 w 170"/>
                  <a:gd name="T19" fmla="*/ 360363 h 227"/>
                  <a:gd name="T20" fmla="*/ 269875 w 170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170" y="227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7" name="Freeform 953"/>
              <p:cNvSpPr>
                <a:spLocks/>
              </p:cNvSpPr>
              <p:nvPr/>
            </p:nvSpPr>
            <p:spPr bwMode="auto">
              <a:xfrm>
                <a:off x="2620963" y="7951788"/>
                <a:ext cx="358775" cy="449262"/>
              </a:xfrm>
              <a:custGeom>
                <a:avLst/>
                <a:gdLst>
                  <a:gd name="T0" fmla="*/ 179388 w 226"/>
                  <a:gd name="T1" fmla="*/ 0 h 283"/>
                  <a:gd name="T2" fmla="*/ 179388 w 226"/>
                  <a:gd name="T3" fmla="*/ 88900 h 283"/>
                  <a:gd name="T4" fmla="*/ 0 w 226"/>
                  <a:gd name="T5" fmla="*/ 88900 h 283"/>
                  <a:gd name="T6" fmla="*/ 0 w 226"/>
                  <a:gd name="T7" fmla="*/ 179387 h 283"/>
                  <a:gd name="T8" fmla="*/ 88900 w 226"/>
                  <a:gd name="T9" fmla="*/ 179387 h 283"/>
                  <a:gd name="T10" fmla="*/ 88900 w 226"/>
                  <a:gd name="T11" fmla="*/ 269875 h 283"/>
                  <a:gd name="T12" fmla="*/ 179388 w 226"/>
                  <a:gd name="T13" fmla="*/ 269875 h 283"/>
                  <a:gd name="T14" fmla="*/ 179388 w 226"/>
                  <a:gd name="T15" fmla="*/ 449262 h 283"/>
                  <a:gd name="T16" fmla="*/ 269875 w 226"/>
                  <a:gd name="T17" fmla="*/ 449262 h 283"/>
                  <a:gd name="T18" fmla="*/ 269875 w 226"/>
                  <a:gd name="T19" fmla="*/ 358775 h 283"/>
                  <a:gd name="T20" fmla="*/ 358775 w 226"/>
                  <a:gd name="T21" fmla="*/ 358775 h 283"/>
                  <a:gd name="T22" fmla="*/ 358775 w 226"/>
                  <a:gd name="T23" fmla="*/ 88900 h 283"/>
                  <a:gd name="T24" fmla="*/ 269875 w 226"/>
                  <a:gd name="T25" fmla="*/ 88900 h 283"/>
                  <a:gd name="T26" fmla="*/ 269875 w 226"/>
                  <a:gd name="T27" fmla="*/ 0 h 283"/>
                  <a:gd name="T28" fmla="*/ 179388 w 226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6" h="283">
                    <a:moveTo>
                      <a:pt x="113" y="0"/>
                    </a:move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26" y="226"/>
                    </a:lnTo>
                    <a:lnTo>
                      <a:pt x="226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8" name="Freeform 954"/>
              <p:cNvSpPr>
                <a:spLocks/>
              </p:cNvSpPr>
              <p:nvPr/>
            </p:nvSpPr>
            <p:spPr bwMode="auto">
              <a:xfrm>
                <a:off x="2349500" y="7680325"/>
                <a:ext cx="450850" cy="360363"/>
              </a:xfrm>
              <a:custGeom>
                <a:avLst/>
                <a:gdLst>
                  <a:gd name="T0" fmla="*/ 450850 w 284"/>
                  <a:gd name="T1" fmla="*/ 360363 h 227"/>
                  <a:gd name="T2" fmla="*/ 450850 w 284"/>
                  <a:gd name="T3" fmla="*/ 90488 h 227"/>
                  <a:gd name="T4" fmla="*/ 180975 w 284"/>
                  <a:gd name="T5" fmla="*/ 90488 h 227"/>
                  <a:gd name="T6" fmla="*/ 180975 w 284"/>
                  <a:gd name="T7" fmla="*/ 0 h 227"/>
                  <a:gd name="T8" fmla="*/ 0 w 284"/>
                  <a:gd name="T9" fmla="*/ 0 h 227"/>
                  <a:gd name="T10" fmla="*/ 0 w 284"/>
                  <a:gd name="T11" fmla="*/ 271463 h 227"/>
                  <a:gd name="T12" fmla="*/ 90488 w 284"/>
                  <a:gd name="T13" fmla="*/ 271463 h 227"/>
                  <a:gd name="T14" fmla="*/ 90488 w 284"/>
                  <a:gd name="T15" fmla="*/ 360363 h 227"/>
                  <a:gd name="T16" fmla="*/ 450850 w 284"/>
                  <a:gd name="T17" fmla="*/ 360363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4" h="227">
                    <a:moveTo>
                      <a:pt x="284" y="227"/>
                    </a:move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28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9" name="Freeform 955"/>
              <p:cNvSpPr>
                <a:spLocks/>
              </p:cNvSpPr>
              <p:nvPr/>
            </p:nvSpPr>
            <p:spPr bwMode="auto">
              <a:xfrm>
                <a:off x="1630363" y="7231063"/>
                <a:ext cx="900112" cy="720725"/>
              </a:xfrm>
              <a:custGeom>
                <a:avLst/>
                <a:gdLst>
                  <a:gd name="T0" fmla="*/ 900112 w 567"/>
                  <a:gd name="T1" fmla="*/ 449263 h 454"/>
                  <a:gd name="T2" fmla="*/ 900112 w 567"/>
                  <a:gd name="T3" fmla="*/ 360363 h 454"/>
                  <a:gd name="T4" fmla="*/ 719137 w 567"/>
                  <a:gd name="T5" fmla="*/ 360363 h 454"/>
                  <a:gd name="T6" fmla="*/ 719137 w 567"/>
                  <a:gd name="T7" fmla="*/ 269875 h 454"/>
                  <a:gd name="T8" fmla="*/ 539750 w 567"/>
                  <a:gd name="T9" fmla="*/ 269875 h 454"/>
                  <a:gd name="T10" fmla="*/ 539750 w 567"/>
                  <a:gd name="T11" fmla="*/ 0 h 454"/>
                  <a:gd name="T12" fmla="*/ 269875 w 567"/>
                  <a:gd name="T13" fmla="*/ 0 h 454"/>
                  <a:gd name="T14" fmla="*/ 269875 w 567"/>
                  <a:gd name="T15" fmla="*/ 179388 h 454"/>
                  <a:gd name="T16" fmla="*/ 179387 w 567"/>
                  <a:gd name="T17" fmla="*/ 179388 h 454"/>
                  <a:gd name="T18" fmla="*/ 179387 w 567"/>
                  <a:gd name="T19" fmla="*/ 269875 h 454"/>
                  <a:gd name="T20" fmla="*/ 90487 w 567"/>
                  <a:gd name="T21" fmla="*/ 269875 h 454"/>
                  <a:gd name="T22" fmla="*/ 90487 w 567"/>
                  <a:gd name="T23" fmla="*/ 360363 h 454"/>
                  <a:gd name="T24" fmla="*/ 0 w 567"/>
                  <a:gd name="T25" fmla="*/ 360363 h 454"/>
                  <a:gd name="T26" fmla="*/ 0 w 567"/>
                  <a:gd name="T27" fmla="*/ 539750 h 454"/>
                  <a:gd name="T28" fmla="*/ 90487 w 567"/>
                  <a:gd name="T29" fmla="*/ 539750 h 454"/>
                  <a:gd name="T30" fmla="*/ 90487 w 567"/>
                  <a:gd name="T31" fmla="*/ 630238 h 454"/>
                  <a:gd name="T32" fmla="*/ 539750 w 567"/>
                  <a:gd name="T33" fmla="*/ 630238 h 454"/>
                  <a:gd name="T34" fmla="*/ 539750 w 567"/>
                  <a:gd name="T35" fmla="*/ 720725 h 454"/>
                  <a:gd name="T36" fmla="*/ 719137 w 567"/>
                  <a:gd name="T37" fmla="*/ 720725 h 454"/>
                  <a:gd name="T38" fmla="*/ 719137 w 567"/>
                  <a:gd name="T39" fmla="*/ 449263 h 454"/>
                  <a:gd name="T40" fmla="*/ 900112 w 567"/>
                  <a:gd name="T41" fmla="*/ 449263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454">
                    <a:moveTo>
                      <a:pt x="567" y="283"/>
                    </a:move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283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0" name="Freeform 956"/>
              <p:cNvSpPr>
                <a:spLocks/>
              </p:cNvSpPr>
              <p:nvPr/>
            </p:nvSpPr>
            <p:spPr bwMode="auto">
              <a:xfrm>
                <a:off x="1360488" y="6691313"/>
                <a:ext cx="449262" cy="989012"/>
              </a:xfrm>
              <a:custGeom>
                <a:avLst/>
                <a:gdLst>
                  <a:gd name="T0" fmla="*/ 269875 w 283"/>
                  <a:gd name="T1" fmla="*/ 989012 h 623"/>
                  <a:gd name="T2" fmla="*/ 179387 w 283"/>
                  <a:gd name="T3" fmla="*/ 989012 h 623"/>
                  <a:gd name="T4" fmla="*/ 179387 w 283"/>
                  <a:gd name="T5" fmla="*/ 900112 h 623"/>
                  <a:gd name="T6" fmla="*/ 0 w 283"/>
                  <a:gd name="T7" fmla="*/ 900112 h 623"/>
                  <a:gd name="T8" fmla="*/ 0 w 283"/>
                  <a:gd name="T9" fmla="*/ 539750 h 623"/>
                  <a:gd name="T10" fmla="*/ 88900 w 283"/>
                  <a:gd name="T11" fmla="*/ 539750 h 623"/>
                  <a:gd name="T12" fmla="*/ 88900 w 283"/>
                  <a:gd name="T13" fmla="*/ 0 h 623"/>
                  <a:gd name="T14" fmla="*/ 449262 w 283"/>
                  <a:gd name="T15" fmla="*/ 0 h 623"/>
                  <a:gd name="T16" fmla="*/ 449262 w 283"/>
                  <a:gd name="T17" fmla="*/ 179387 h 623"/>
                  <a:gd name="T18" fmla="*/ 360362 w 283"/>
                  <a:gd name="T19" fmla="*/ 179387 h 623"/>
                  <a:gd name="T20" fmla="*/ 360362 w 283"/>
                  <a:gd name="T21" fmla="*/ 360362 h 623"/>
                  <a:gd name="T22" fmla="*/ 269875 w 283"/>
                  <a:gd name="T23" fmla="*/ 360362 h 623"/>
                  <a:gd name="T24" fmla="*/ 269875 w 283"/>
                  <a:gd name="T25" fmla="*/ 630237 h 623"/>
                  <a:gd name="T26" fmla="*/ 360362 w 283"/>
                  <a:gd name="T27" fmla="*/ 630237 h 623"/>
                  <a:gd name="T28" fmla="*/ 360362 w 283"/>
                  <a:gd name="T29" fmla="*/ 719137 h 623"/>
                  <a:gd name="T30" fmla="*/ 449262 w 283"/>
                  <a:gd name="T31" fmla="*/ 719137 h 623"/>
                  <a:gd name="T32" fmla="*/ 449262 w 283"/>
                  <a:gd name="T33" fmla="*/ 809625 h 623"/>
                  <a:gd name="T34" fmla="*/ 360362 w 283"/>
                  <a:gd name="T35" fmla="*/ 809625 h 623"/>
                  <a:gd name="T36" fmla="*/ 360362 w 283"/>
                  <a:gd name="T37" fmla="*/ 900112 h 623"/>
                  <a:gd name="T38" fmla="*/ 269875 w 283"/>
                  <a:gd name="T39" fmla="*/ 900112 h 623"/>
                  <a:gd name="T40" fmla="*/ 269875 w 283"/>
                  <a:gd name="T41" fmla="*/ 989012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23">
                    <a:moveTo>
                      <a:pt x="170" y="623"/>
                    </a:moveTo>
                    <a:lnTo>
                      <a:pt x="113" y="62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1" name="Freeform 957"/>
              <p:cNvSpPr>
                <a:spLocks/>
              </p:cNvSpPr>
              <p:nvPr/>
            </p:nvSpPr>
            <p:spPr bwMode="auto">
              <a:xfrm>
                <a:off x="1630363" y="6691313"/>
                <a:ext cx="449262" cy="719137"/>
              </a:xfrm>
              <a:custGeom>
                <a:avLst/>
                <a:gdLst>
                  <a:gd name="T0" fmla="*/ 449262 w 283"/>
                  <a:gd name="T1" fmla="*/ 539750 h 453"/>
                  <a:gd name="T2" fmla="*/ 449262 w 283"/>
                  <a:gd name="T3" fmla="*/ 0 h 453"/>
                  <a:gd name="T4" fmla="*/ 360362 w 283"/>
                  <a:gd name="T5" fmla="*/ 0 h 453"/>
                  <a:gd name="T6" fmla="*/ 360362 w 283"/>
                  <a:gd name="T7" fmla="*/ 88900 h 453"/>
                  <a:gd name="T8" fmla="*/ 179387 w 283"/>
                  <a:gd name="T9" fmla="*/ 88900 h 453"/>
                  <a:gd name="T10" fmla="*/ 179387 w 283"/>
                  <a:gd name="T11" fmla="*/ 179387 h 453"/>
                  <a:gd name="T12" fmla="*/ 90487 w 283"/>
                  <a:gd name="T13" fmla="*/ 179387 h 453"/>
                  <a:gd name="T14" fmla="*/ 90487 w 283"/>
                  <a:gd name="T15" fmla="*/ 360362 h 453"/>
                  <a:gd name="T16" fmla="*/ 0 w 283"/>
                  <a:gd name="T17" fmla="*/ 360362 h 453"/>
                  <a:gd name="T18" fmla="*/ 0 w 283"/>
                  <a:gd name="T19" fmla="*/ 630237 h 453"/>
                  <a:gd name="T20" fmla="*/ 90487 w 283"/>
                  <a:gd name="T21" fmla="*/ 630237 h 453"/>
                  <a:gd name="T22" fmla="*/ 90487 w 283"/>
                  <a:gd name="T23" fmla="*/ 719137 h 453"/>
                  <a:gd name="T24" fmla="*/ 269875 w 283"/>
                  <a:gd name="T25" fmla="*/ 719137 h 453"/>
                  <a:gd name="T26" fmla="*/ 269875 w 283"/>
                  <a:gd name="T27" fmla="*/ 539750 h 453"/>
                  <a:gd name="T28" fmla="*/ 449262 w 283"/>
                  <a:gd name="T29" fmla="*/ 53975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453">
                    <a:moveTo>
                      <a:pt x="283" y="340"/>
                    </a:move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2" name="Freeform 958"/>
              <p:cNvSpPr>
                <a:spLocks/>
              </p:cNvSpPr>
              <p:nvPr/>
            </p:nvSpPr>
            <p:spPr bwMode="auto">
              <a:xfrm>
                <a:off x="1449388" y="6240463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630237 w 397"/>
                  <a:gd name="T3" fmla="*/ 450850 h 340"/>
                  <a:gd name="T4" fmla="*/ 541337 w 397"/>
                  <a:gd name="T5" fmla="*/ 450850 h 340"/>
                  <a:gd name="T6" fmla="*/ 541337 w 397"/>
                  <a:gd name="T7" fmla="*/ 539750 h 340"/>
                  <a:gd name="T8" fmla="*/ 360362 w 397"/>
                  <a:gd name="T9" fmla="*/ 539750 h 340"/>
                  <a:gd name="T10" fmla="*/ 360362 w 397"/>
                  <a:gd name="T11" fmla="*/ 450850 h 340"/>
                  <a:gd name="T12" fmla="*/ 0 w 397"/>
                  <a:gd name="T13" fmla="*/ 450850 h 340"/>
                  <a:gd name="T14" fmla="*/ 0 w 397"/>
                  <a:gd name="T15" fmla="*/ 360363 h 340"/>
                  <a:gd name="T16" fmla="*/ 180975 w 397"/>
                  <a:gd name="T17" fmla="*/ 360363 h 340"/>
                  <a:gd name="T18" fmla="*/ 180975 w 397"/>
                  <a:gd name="T19" fmla="*/ 269875 h 340"/>
                  <a:gd name="T20" fmla="*/ 360362 w 397"/>
                  <a:gd name="T21" fmla="*/ 269875 h 340"/>
                  <a:gd name="T22" fmla="*/ 360362 w 397"/>
                  <a:gd name="T23" fmla="*/ 180975 h 340"/>
                  <a:gd name="T24" fmla="*/ 450850 w 397"/>
                  <a:gd name="T25" fmla="*/ 180975 h 340"/>
                  <a:gd name="T26" fmla="*/ 450850 w 397"/>
                  <a:gd name="T27" fmla="*/ 90488 h 340"/>
                  <a:gd name="T28" fmla="*/ 541337 w 397"/>
                  <a:gd name="T29" fmla="*/ 90488 h 340"/>
                  <a:gd name="T30" fmla="*/ 541337 w 397"/>
                  <a:gd name="T31" fmla="*/ 0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3" name="Freeform 959"/>
              <p:cNvSpPr>
                <a:spLocks/>
              </p:cNvSpPr>
              <p:nvPr/>
            </p:nvSpPr>
            <p:spPr bwMode="auto">
              <a:xfrm>
                <a:off x="2079625" y="6691313"/>
                <a:ext cx="450850" cy="539750"/>
              </a:xfrm>
              <a:custGeom>
                <a:avLst/>
                <a:gdLst>
                  <a:gd name="T0" fmla="*/ 450850 w 284"/>
                  <a:gd name="T1" fmla="*/ 0 h 340"/>
                  <a:gd name="T2" fmla="*/ 0 w 284"/>
                  <a:gd name="T3" fmla="*/ 0 h 340"/>
                  <a:gd name="T4" fmla="*/ 0 w 284"/>
                  <a:gd name="T5" fmla="*/ 539750 h 340"/>
                  <a:gd name="T6" fmla="*/ 180975 w 284"/>
                  <a:gd name="T7" fmla="*/ 539750 h 340"/>
                  <a:gd name="T8" fmla="*/ 180975 w 284"/>
                  <a:gd name="T9" fmla="*/ 360363 h 340"/>
                  <a:gd name="T10" fmla="*/ 269875 w 284"/>
                  <a:gd name="T11" fmla="*/ 360363 h 340"/>
                  <a:gd name="T12" fmla="*/ 269875 w 284"/>
                  <a:gd name="T13" fmla="*/ 179388 h 340"/>
                  <a:gd name="T14" fmla="*/ 360363 w 284"/>
                  <a:gd name="T15" fmla="*/ 179388 h 340"/>
                  <a:gd name="T16" fmla="*/ 360363 w 284"/>
                  <a:gd name="T17" fmla="*/ 88900 h 340"/>
                  <a:gd name="T18" fmla="*/ 450850 w 284"/>
                  <a:gd name="T19" fmla="*/ 88900 h 340"/>
                  <a:gd name="T20" fmla="*/ 450850 w 284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340">
                    <a:moveTo>
                      <a:pt x="28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4" name="Freeform 96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49263"/>
              </a:xfrm>
              <a:custGeom>
                <a:avLst/>
                <a:gdLst>
                  <a:gd name="T0" fmla="*/ 450850 w 341"/>
                  <a:gd name="T1" fmla="*/ 449263 h 283"/>
                  <a:gd name="T2" fmla="*/ 450850 w 341"/>
                  <a:gd name="T3" fmla="*/ 360363 h 283"/>
                  <a:gd name="T4" fmla="*/ 0 w 341"/>
                  <a:gd name="T5" fmla="*/ 360363 h 283"/>
                  <a:gd name="T6" fmla="*/ 0 w 341"/>
                  <a:gd name="T7" fmla="*/ 0 h 283"/>
                  <a:gd name="T8" fmla="*/ 269875 w 341"/>
                  <a:gd name="T9" fmla="*/ 0 h 283"/>
                  <a:gd name="T10" fmla="*/ 269875 w 341"/>
                  <a:gd name="T11" fmla="*/ 90488 h 283"/>
                  <a:gd name="T12" fmla="*/ 360363 w 341"/>
                  <a:gd name="T13" fmla="*/ 90488 h 283"/>
                  <a:gd name="T14" fmla="*/ 360363 w 341"/>
                  <a:gd name="T15" fmla="*/ 179388 h 283"/>
                  <a:gd name="T16" fmla="*/ 541338 w 341"/>
                  <a:gd name="T17" fmla="*/ 179388 h 283"/>
                  <a:gd name="T18" fmla="*/ 541338 w 341"/>
                  <a:gd name="T19" fmla="*/ 449263 h 283"/>
                  <a:gd name="T20" fmla="*/ 450850 w 341"/>
                  <a:gd name="T21" fmla="*/ 449263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" h="283">
                    <a:moveTo>
                      <a:pt x="284" y="283"/>
                    </a:moveTo>
                    <a:lnTo>
                      <a:pt x="28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83"/>
                    </a:lnTo>
                    <a:lnTo>
                      <a:pt x="284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5" name="Freeform 961"/>
              <p:cNvSpPr>
                <a:spLocks/>
              </p:cNvSpPr>
              <p:nvPr/>
            </p:nvSpPr>
            <p:spPr bwMode="auto">
              <a:xfrm>
                <a:off x="2170113" y="6151563"/>
                <a:ext cx="179387" cy="179387"/>
              </a:xfrm>
              <a:custGeom>
                <a:avLst/>
                <a:gdLst>
                  <a:gd name="T0" fmla="*/ 179387 w 113"/>
                  <a:gd name="T1" fmla="*/ 179387 h 113"/>
                  <a:gd name="T2" fmla="*/ 179387 w 113"/>
                  <a:gd name="T3" fmla="*/ 0 h 113"/>
                  <a:gd name="T4" fmla="*/ 90487 w 113"/>
                  <a:gd name="T5" fmla="*/ 0 h 113"/>
                  <a:gd name="T6" fmla="*/ 90487 w 113"/>
                  <a:gd name="T7" fmla="*/ 88900 h 113"/>
                  <a:gd name="T8" fmla="*/ 0 w 113"/>
                  <a:gd name="T9" fmla="*/ 88900 h 113"/>
                  <a:gd name="T10" fmla="*/ 0 w 113"/>
                  <a:gd name="T11" fmla="*/ 179387 h 113"/>
                  <a:gd name="T12" fmla="*/ 179387 w 113"/>
                  <a:gd name="T13" fmla="*/ 179387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113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6" name="Freeform 962"/>
              <p:cNvSpPr>
                <a:spLocks/>
              </p:cNvSpPr>
              <p:nvPr/>
            </p:nvSpPr>
            <p:spPr bwMode="auto">
              <a:xfrm>
                <a:off x="2349500" y="6061075"/>
                <a:ext cx="360363" cy="449263"/>
              </a:xfrm>
              <a:custGeom>
                <a:avLst/>
                <a:gdLst>
                  <a:gd name="T0" fmla="*/ 0 w 227"/>
                  <a:gd name="T1" fmla="*/ 0 h 283"/>
                  <a:gd name="T2" fmla="*/ 0 w 227"/>
                  <a:gd name="T3" fmla="*/ 360363 h 283"/>
                  <a:gd name="T4" fmla="*/ 90488 w 227"/>
                  <a:gd name="T5" fmla="*/ 360363 h 283"/>
                  <a:gd name="T6" fmla="*/ 90488 w 227"/>
                  <a:gd name="T7" fmla="*/ 449263 h 283"/>
                  <a:gd name="T8" fmla="*/ 271463 w 227"/>
                  <a:gd name="T9" fmla="*/ 449263 h 283"/>
                  <a:gd name="T10" fmla="*/ 271463 w 227"/>
                  <a:gd name="T11" fmla="*/ 360363 h 283"/>
                  <a:gd name="T12" fmla="*/ 360363 w 227"/>
                  <a:gd name="T13" fmla="*/ 360363 h 283"/>
                  <a:gd name="T14" fmla="*/ 360363 w 227"/>
                  <a:gd name="T15" fmla="*/ 0 h 283"/>
                  <a:gd name="T16" fmla="*/ 0 w 227"/>
                  <a:gd name="T17" fmla="*/ 0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83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7" name="Freeform 964"/>
              <p:cNvSpPr>
                <a:spLocks/>
              </p:cNvSpPr>
              <p:nvPr/>
            </p:nvSpPr>
            <p:spPr bwMode="auto">
              <a:xfrm>
                <a:off x="2439988" y="5791200"/>
                <a:ext cx="180975" cy="269875"/>
              </a:xfrm>
              <a:custGeom>
                <a:avLst/>
                <a:gdLst>
                  <a:gd name="T0" fmla="*/ 180975 w 114"/>
                  <a:gd name="T1" fmla="*/ 269875 h 170"/>
                  <a:gd name="T2" fmla="*/ 180975 w 114"/>
                  <a:gd name="T3" fmla="*/ 0 h 170"/>
                  <a:gd name="T4" fmla="*/ 90488 w 114"/>
                  <a:gd name="T5" fmla="*/ 0 h 170"/>
                  <a:gd name="T6" fmla="*/ 90488 w 114"/>
                  <a:gd name="T7" fmla="*/ 88900 h 170"/>
                  <a:gd name="T8" fmla="*/ 0 w 114"/>
                  <a:gd name="T9" fmla="*/ 88900 h 170"/>
                  <a:gd name="T10" fmla="*/ 0 w 114"/>
                  <a:gd name="T11" fmla="*/ 269875 h 170"/>
                  <a:gd name="T12" fmla="*/ 180975 w 114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170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8" name="Freeform 966"/>
              <p:cNvSpPr>
                <a:spLocks/>
              </p:cNvSpPr>
              <p:nvPr/>
            </p:nvSpPr>
            <p:spPr bwMode="auto">
              <a:xfrm>
                <a:off x="2709863" y="6151563"/>
                <a:ext cx="269875" cy="358775"/>
              </a:xfrm>
              <a:custGeom>
                <a:avLst/>
                <a:gdLst>
                  <a:gd name="T0" fmla="*/ 0 w 170"/>
                  <a:gd name="T1" fmla="*/ 0 h 226"/>
                  <a:gd name="T2" fmla="*/ 180975 w 170"/>
                  <a:gd name="T3" fmla="*/ 0 h 226"/>
                  <a:gd name="T4" fmla="*/ 180975 w 170"/>
                  <a:gd name="T5" fmla="*/ 88900 h 226"/>
                  <a:gd name="T6" fmla="*/ 269875 w 170"/>
                  <a:gd name="T7" fmla="*/ 88900 h 226"/>
                  <a:gd name="T8" fmla="*/ 269875 w 170"/>
                  <a:gd name="T9" fmla="*/ 179388 h 226"/>
                  <a:gd name="T10" fmla="*/ 180975 w 170"/>
                  <a:gd name="T11" fmla="*/ 179388 h 226"/>
                  <a:gd name="T12" fmla="*/ 180975 w 170"/>
                  <a:gd name="T13" fmla="*/ 358775 h 226"/>
                  <a:gd name="T14" fmla="*/ 0 w 170"/>
                  <a:gd name="T15" fmla="*/ 358775 h 226"/>
                  <a:gd name="T16" fmla="*/ 0 w 170"/>
                  <a:gd name="T17" fmla="*/ 0 h 2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26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9" name="Freeform 967"/>
              <p:cNvSpPr>
                <a:spLocks/>
              </p:cNvSpPr>
              <p:nvPr/>
            </p:nvSpPr>
            <p:spPr bwMode="auto">
              <a:xfrm>
                <a:off x="2620963" y="6421438"/>
                <a:ext cx="358775" cy="449262"/>
              </a:xfrm>
              <a:custGeom>
                <a:avLst/>
                <a:gdLst>
                  <a:gd name="T0" fmla="*/ 269875 w 226"/>
                  <a:gd name="T1" fmla="*/ 449262 h 283"/>
                  <a:gd name="T2" fmla="*/ 179388 w 226"/>
                  <a:gd name="T3" fmla="*/ 449262 h 283"/>
                  <a:gd name="T4" fmla="*/ 179388 w 226"/>
                  <a:gd name="T5" fmla="*/ 358775 h 283"/>
                  <a:gd name="T6" fmla="*/ 0 w 226"/>
                  <a:gd name="T7" fmla="*/ 358775 h 283"/>
                  <a:gd name="T8" fmla="*/ 0 w 226"/>
                  <a:gd name="T9" fmla="*/ 0 h 283"/>
                  <a:gd name="T10" fmla="*/ 88900 w 226"/>
                  <a:gd name="T11" fmla="*/ 0 h 283"/>
                  <a:gd name="T12" fmla="*/ 88900 w 226"/>
                  <a:gd name="T13" fmla="*/ 88900 h 283"/>
                  <a:gd name="T14" fmla="*/ 358775 w 226"/>
                  <a:gd name="T15" fmla="*/ 88900 h 283"/>
                  <a:gd name="T16" fmla="*/ 358775 w 226"/>
                  <a:gd name="T17" fmla="*/ 269875 h 283"/>
                  <a:gd name="T18" fmla="*/ 269875 w 226"/>
                  <a:gd name="T19" fmla="*/ 269875 h 283"/>
                  <a:gd name="T20" fmla="*/ 269875 w 226"/>
                  <a:gd name="T21" fmla="*/ 449262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283">
                    <a:moveTo>
                      <a:pt x="170" y="283"/>
                    </a:moveTo>
                    <a:lnTo>
                      <a:pt x="113" y="28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226" y="56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0" name="Freeform 968"/>
              <p:cNvSpPr>
                <a:spLocks/>
              </p:cNvSpPr>
              <p:nvPr/>
            </p:nvSpPr>
            <p:spPr bwMode="auto">
              <a:xfrm>
                <a:off x="3160713" y="7140575"/>
                <a:ext cx="269875" cy="269875"/>
              </a:xfrm>
              <a:custGeom>
                <a:avLst/>
                <a:gdLst>
                  <a:gd name="T0" fmla="*/ 179388 w 170"/>
                  <a:gd name="T1" fmla="*/ 269875 h 170"/>
                  <a:gd name="T2" fmla="*/ 179388 w 170"/>
                  <a:gd name="T3" fmla="*/ 180975 h 170"/>
                  <a:gd name="T4" fmla="*/ 269875 w 170"/>
                  <a:gd name="T5" fmla="*/ 180975 h 170"/>
                  <a:gd name="T6" fmla="*/ 269875 w 170"/>
                  <a:gd name="T7" fmla="*/ 0 h 170"/>
                  <a:gd name="T8" fmla="*/ 88900 w 170"/>
                  <a:gd name="T9" fmla="*/ 0 h 170"/>
                  <a:gd name="T10" fmla="*/ 88900 w 170"/>
                  <a:gd name="T11" fmla="*/ 90488 h 170"/>
                  <a:gd name="T12" fmla="*/ 0 w 170"/>
                  <a:gd name="T13" fmla="*/ 90488 h 170"/>
                  <a:gd name="T14" fmla="*/ 0 w 170"/>
                  <a:gd name="T15" fmla="*/ 180975 h 170"/>
                  <a:gd name="T16" fmla="*/ 88900 w 170"/>
                  <a:gd name="T17" fmla="*/ 180975 h 170"/>
                  <a:gd name="T18" fmla="*/ 88900 w 170"/>
                  <a:gd name="T19" fmla="*/ 269875 h 170"/>
                  <a:gd name="T20" fmla="*/ 179388 w 170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13" y="170"/>
                    </a:move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1" name="Freeform 969"/>
              <p:cNvSpPr>
                <a:spLocks/>
              </p:cNvSpPr>
              <p:nvPr/>
            </p:nvSpPr>
            <p:spPr bwMode="auto">
              <a:xfrm>
                <a:off x="2979738" y="6870700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90488 h 227"/>
                  <a:gd name="T4" fmla="*/ 269875 w 227"/>
                  <a:gd name="T5" fmla="*/ 90488 h 227"/>
                  <a:gd name="T6" fmla="*/ 269875 w 227"/>
                  <a:gd name="T7" fmla="*/ 0 h 227"/>
                  <a:gd name="T8" fmla="*/ 0 w 227"/>
                  <a:gd name="T9" fmla="*/ 0 h 227"/>
                  <a:gd name="T10" fmla="*/ 0 w 227"/>
                  <a:gd name="T11" fmla="*/ 90488 h 227"/>
                  <a:gd name="T12" fmla="*/ 90487 w 227"/>
                  <a:gd name="T13" fmla="*/ 90488 h 227"/>
                  <a:gd name="T14" fmla="*/ 90487 w 227"/>
                  <a:gd name="T15" fmla="*/ 269875 h 227"/>
                  <a:gd name="T16" fmla="*/ 180975 w 227"/>
                  <a:gd name="T17" fmla="*/ 269875 h 227"/>
                  <a:gd name="T18" fmla="*/ 180975 w 227"/>
                  <a:gd name="T19" fmla="*/ 360363 h 227"/>
                  <a:gd name="T20" fmla="*/ 269875 w 227"/>
                  <a:gd name="T21" fmla="*/ 360363 h 227"/>
                  <a:gd name="T22" fmla="*/ 269875 w 227"/>
                  <a:gd name="T23" fmla="*/ 269875 h 227"/>
                  <a:gd name="T24" fmla="*/ 360362 w 227"/>
                  <a:gd name="T25" fmla="*/ 269875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2" name="Freeform 970"/>
              <p:cNvSpPr>
                <a:spLocks/>
              </p:cNvSpPr>
              <p:nvPr/>
            </p:nvSpPr>
            <p:spPr bwMode="auto">
              <a:xfrm>
                <a:off x="3340100" y="6870700"/>
                <a:ext cx="269875" cy="360363"/>
              </a:xfrm>
              <a:custGeom>
                <a:avLst/>
                <a:gdLst>
                  <a:gd name="T0" fmla="*/ 0 w 170"/>
                  <a:gd name="T1" fmla="*/ 90488 h 227"/>
                  <a:gd name="T2" fmla="*/ 90488 w 170"/>
                  <a:gd name="T3" fmla="*/ 90488 h 227"/>
                  <a:gd name="T4" fmla="*/ 90488 w 170"/>
                  <a:gd name="T5" fmla="*/ 0 h 227"/>
                  <a:gd name="T6" fmla="*/ 269875 w 170"/>
                  <a:gd name="T7" fmla="*/ 0 h 227"/>
                  <a:gd name="T8" fmla="*/ 269875 w 170"/>
                  <a:gd name="T9" fmla="*/ 269875 h 227"/>
                  <a:gd name="T10" fmla="*/ 180975 w 170"/>
                  <a:gd name="T11" fmla="*/ 269875 h 227"/>
                  <a:gd name="T12" fmla="*/ 180975 w 170"/>
                  <a:gd name="T13" fmla="*/ 360363 h 227"/>
                  <a:gd name="T14" fmla="*/ 90488 w 170"/>
                  <a:gd name="T15" fmla="*/ 360363 h 227"/>
                  <a:gd name="T16" fmla="*/ 90488 w 170"/>
                  <a:gd name="T17" fmla="*/ 269875 h 227"/>
                  <a:gd name="T18" fmla="*/ 0 w 170"/>
                  <a:gd name="T19" fmla="*/ 269875 h 227"/>
                  <a:gd name="T20" fmla="*/ 0 w 170"/>
                  <a:gd name="T21" fmla="*/ 90488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3" name="Freeform 971"/>
              <p:cNvSpPr>
                <a:spLocks/>
              </p:cNvSpPr>
              <p:nvPr/>
            </p:nvSpPr>
            <p:spPr bwMode="auto">
              <a:xfrm>
                <a:off x="3070225" y="6691313"/>
                <a:ext cx="450850" cy="269875"/>
              </a:xfrm>
              <a:custGeom>
                <a:avLst/>
                <a:gdLst>
                  <a:gd name="T0" fmla="*/ 450850 w 284"/>
                  <a:gd name="T1" fmla="*/ 88900 h 170"/>
                  <a:gd name="T2" fmla="*/ 360363 w 284"/>
                  <a:gd name="T3" fmla="*/ 88900 h 170"/>
                  <a:gd name="T4" fmla="*/ 360363 w 284"/>
                  <a:gd name="T5" fmla="*/ 0 h 170"/>
                  <a:gd name="T6" fmla="*/ 0 w 284"/>
                  <a:gd name="T7" fmla="*/ 0 h 170"/>
                  <a:gd name="T8" fmla="*/ 0 w 284"/>
                  <a:gd name="T9" fmla="*/ 179388 h 170"/>
                  <a:gd name="T10" fmla="*/ 179388 w 284"/>
                  <a:gd name="T11" fmla="*/ 179388 h 170"/>
                  <a:gd name="T12" fmla="*/ 179388 w 284"/>
                  <a:gd name="T13" fmla="*/ 269875 h 170"/>
                  <a:gd name="T14" fmla="*/ 360363 w 284"/>
                  <a:gd name="T15" fmla="*/ 269875 h 170"/>
                  <a:gd name="T16" fmla="*/ 360363 w 284"/>
                  <a:gd name="T17" fmla="*/ 179388 h 170"/>
                  <a:gd name="T18" fmla="*/ 450850 w 284"/>
                  <a:gd name="T19" fmla="*/ 179388 h 170"/>
                  <a:gd name="T20" fmla="*/ 450850 w 284"/>
                  <a:gd name="T21" fmla="*/ 8890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170">
                    <a:moveTo>
                      <a:pt x="284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4" name="Freeform 972"/>
              <p:cNvSpPr>
                <a:spLocks/>
              </p:cNvSpPr>
              <p:nvPr/>
            </p:nvSpPr>
            <p:spPr bwMode="auto">
              <a:xfrm>
                <a:off x="3521075" y="6510338"/>
                <a:ext cx="449263" cy="630237"/>
              </a:xfrm>
              <a:custGeom>
                <a:avLst/>
                <a:gdLst>
                  <a:gd name="T0" fmla="*/ 88900 w 283"/>
                  <a:gd name="T1" fmla="*/ 630237 h 397"/>
                  <a:gd name="T2" fmla="*/ 179388 w 283"/>
                  <a:gd name="T3" fmla="*/ 630237 h 397"/>
                  <a:gd name="T4" fmla="*/ 179388 w 283"/>
                  <a:gd name="T5" fmla="*/ 541337 h 397"/>
                  <a:gd name="T6" fmla="*/ 269875 w 283"/>
                  <a:gd name="T7" fmla="*/ 541337 h 397"/>
                  <a:gd name="T8" fmla="*/ 269875 w 283"/>
                  <a:gd name="T9" fmla="*/ 450850 h 397"/>
                  <a:gd name="T10" fmla="*/ 358775 w 283"/>
                  <a:gd name="T11" fmla="*/ 450850 h 397"/>
                  <a:gd name="T12" fmla="*/ 358775 w 283"/>
                  <a:gd name="T13" fmla="*/ 360362 h 397"/>
                  <a:gd name="T14" fmla="*/ 449263 w 283"/>
                  <a:gd name="T15" fmla="*/ 360362 h 397"/>
                  <a:gd name="T16" fmla="*/ 449263 w 283"/>
                  <a:gd name="T17" fmla="*/ 180975 h 397"/>
                  <a:gd name="T18" fmla="*/ 358775 w 283"/>
                  <a:gd name="T19" fmla="*/ 180975 h 397"/>
                  <a:gd name="T20" fmla="*/ 358775 w 283"/>
                  <a:gd name="T21" fmla="*/ 0 h 397"/>
                  <a:gd name="T22" fmla="*/ 88900 w 283"/>
                  <a:gd name="T23" fmla="*/ 0 h 397"/>
                  <a:gd name="T24" fmla="*/ 88900 w 283"/>
                  <a:gd name="T25" fmla="*/ 180975 h 397"/>
                  <a:gd name="T26" fmla="*/ 0 w 283"/>
                  <a:gd name="T27" fmla="*/ 180975 h 397"/>
                  <a:gd name="T28" fmla="*/ 0 w 283"/>
                  <a:gd name="T29" fmla="*/ 360362 h 397"/>
                  <a:gd name="T30" fmla="*/ 88900 w 283"/>
                  <a:gd name="T31" fmla="*/ 360362 h 397"/>
                  <a:gd name="T32" fmla="*/ 88900 w 283"/>
                  <a:gd name="T33" fmla="*/ 541337 h 397"/>
                  <a:gd name="T34" fmla="*/ 88900 w 283"/>
                  <a:gd name="T35" fmla="*/ 6302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56" y="397"/>
                    </a:moveTo>
                    <a:lnTo>
                      <a:pt x="113" y="39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56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5" name="Freeform 973"/>
              <p:cNvSpPr>
                <a:spLocks/>
              </p:cNvSpPr>
              <p:nvPr/>
            </p:nvSpPr>
            <p:spPr bwMode="auto">
              <a:xfrm>
                <a:off x="3340100" y="6240463"/>
                <a:ext cx="269875" cy="539750"/>
              </a:xfrm>
              <a:custGeom>
                <a:avLst/>
                <a:gdLst>
                  <a:gd name="T0" fmla="*/ 269875 w 170"/>
                  <a:gd name="T1" fmla="*/ 0 h 340"/>
                  <a:gd name="T2" fmla="*/ 269875 w 170"/>
                  <a:gd name="T3" fmla="*/ 450850 h 340"/>
                  <a:gd name="T4" fmla="*/ 180975 w 170"/>
                  <a:gd name="T5" fmla="*/ 450850 h 340"/>
                  <a:gd name="T6" fmla="*/ 180975 w 170"/>
                  <a:gd name="T7" fmla="*/ 539750 h 340"/>
                  <a:gd name="T8" fmla="*/ 90488 w 170"/>
                  <a:gd name="T9" fmla="*/ 539750 h 340"/>
                  <a:gd name="T10" fmla="*/ 90488 w 170"/>
                  <a:gd name="T11" fmla="*/ 450850 h 340"/>
                  <a:gd name="T12" fmla="*/ 0 w 170"/>
                  <a:gd name="T13" fmla="*/ 450850 h 340"/>
                  <a:gd name="T14" fmla="*/ 0 w 170"/>
                  <a:gd name="T15" fmla="*/ 180975 h 340"/>
                  <a:gd name="T16" fmla="*/ 180975 w 170"/>
                  <a:gd name="T17" fmla="*/ 180975 h 340"/>
                  <a:gd name="T18" fmla="*/ 180975 w 170"/>
                  <a:gd name="T19" fmla="*/ 0 h 340"/>
                  <a:gd name="T20" fmla="*/ 269875 w 17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70" y="0"/>
                    </a:move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6" name="Freeform 975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360362"/>
              </a:xfrm>
              <a:custGeom>
                <a:avLst/>
                <a:gdLst>
                  <a:gd name="T0" fmla="*/ 449262 w 283"/>
                  <a:gd name="T1" fmla="*/ 0 h 227"/>
                  <a:gd name="T2" fmla="*/ 179387 w 283"/>
                  <a:gd name="T3" fmla="*/ 0 h 227"/>
                  <a:gd name="T4" fmla="*/ 179387 w 283"/>
                  <a:gd name="T5" fmla="*/ 90487 h 227"/>
                  <a:gd name="T6" fmla="*/ 88900 w 283"/>
                  <a:gd name="T7" fmla="*/ 90487 h 227"/>
                  <a:gd name="T8" fmla="*/ 88900 w 283"/>
                  <a:gd name="T9" fmla="*/ 180975 h 227"/>
                  <a:gd name="T10" fmla="*/ 0 w 283"/>
                  <a:gd name="T11" fmla="*/ 180975 h 227"/>
                  <a:gd name="T12" fmla="*/ 0 w 283"/>
                  <a:gd name="T13" fmla="*/ 360362 h 227"/>
                  <a:gd name="T14" fmla="*/ 179387 w 283"/>
                  <a:gd name="T15" fmla="*/ 360362 h 227"/>
                  <a:gd name="T16" fmla="*/ 179387 w 283"/>
                  <a:gd name="T17" fmla="*/ 180975 h 227"/>
                  <a:gd name="T18" fmla="*/ 449262 w 283"/>
                  <a:gd name="T19" fmla="*/ 180975 h 227"/>
                  <a:gd name="T20" fmla="*/ 449262 w 283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7" name="Freeform 976"/>
              <p:cNvSpPr>
                <a:spLocks/>
              </p:cNvSpPr>
              <p:nvPr/>
            </p:nvSpPr>
            <p:spPr bwMode="auto">
              <a:xfrm>
                <a:off x="2890838" y="6330950"/>
                <a:ext cx="449262" cy="269875"/>
              </a:xfrm>
              <a:custGeom>
                <a:avLst/>
                <a:gdLst>
                  <a:gd name="T0" fmla="*/ 449262 w 283"/>
                  <a:gd name="T1" fmla="*/ 90488 h 170"/>
                  <a:gd name="T2" fmla="*/ 358775 w 283"/>
                  <a:gd name="T3" fmla="*/ 90488 h 170"/>
                  <a:gd name="T4" fmla="*/ 358775 w 283"/>
                  <a:gd name="T5" fmla="*/ 0 h 170"/>
                  <a:gd name="T6" fmla="*/ 269875 w 283"/>
                  <a:gd name="T7" fmla="*/ 0 h 170"/>
                  <a:gd name="T8" fmla="*/ 269875 w 283"/>
                  <a:gd name="T9" fmla="*/ 90488 h 170"/>
                  <a:gd name="T10" fmla="*/ 0 w 283"/>
                  <a:gd name="T11" fmla="*/ 90488 h 170"/>
                  <a:gd name="T12" fmla="*/ 0 w 283"/>
                  <a:gd name="T13" fmla="*/ 179388 h 170"/>
                  <a:gd name="T14" fmla="*/ 88900 w 283"/>
                  <a:gd name="T15" fmla="*/ 179388 h 170"/>
                  <a:gd name="T16" fmla="*/ 88900 w 283"/>
                  <a:gd name="T17" fmla="*/ 269875 h 170"/>
                  <a:gd name="T18" fmla="*/ 179387 w 283"/>
                  <a:gd name="T19" fmla="*/ 269875 h 170"/>
                  <a:gd name="T20" fmla="*/ 179387 w 283"/>
                  <a:gd name="T21" fmla="*/ 179388 h 170"/>
                  <a:gd name="T22" fmla="*/ 449262 w 283"/>
                  <a:gd name="T23" fmla="*/ 179388 h 170"/>
                  <a:gd name="T24" fmla="*/ 449262 w 283"/>
                  <a:gd name="T25" fmla="*/ 90488 h 17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170">
                    <a:moveTo>
                      <a:pt x="283" y="57"/>
                    </a:move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83" y="113"/>
                    </a:lnTo>
                    <a:lnTo>
                      <a:pt x="28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8" name="Freeform 977"/>
              <p:cNvSpPr>
                <a:spLocks/>
              </p:cNvSpPr>
              <p:nvPr/>
            </p:nvSpPr>
            <p:spPr bwMode="auto">
              <a:xfrm>
                <a:off x="2890838" y="624046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88900 w 170"/>
                  <a:gd name="T3" fmla="*/ 0 h 114"/>
                  <a:gd name="T4" fmla="*/ 88900 w 170"/>
                  <a:gd name="T5" fmla="*/ 90488 h 114"/>
                  <a:gd name="T6" fmla="*/ 0 w 170"/>
                  <a:gd name="T7" fmla="*/ 90488 h 114"/>
                  <a:gd name="T8" fmla="*/ 0 w 170"/>
                  <a:gd name="T9" fmla="*/ 180975 h 114"/>
                  <a:gd name="T10" fmla="*/ 269875 w 170"/>
                  <a:gd name="T11" fmla="*/ 180975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9" name="Freeform 978"/>
              <p:cNvSpPr>
                <a:spLocks/>
              </p:cNvSpPr>
              <p:nvPr/>
            </p:nvSpPr>
            <p:spPr bwMode="auto">
              <a:xfrm>
                <a:off x="3160713" y="6151563"/>
                <a:ext cx="360362" cy="269875"/>
              </a:xfrm>
              <a:custGeom>
                <a:avLst/>
                <a:gdLst>
                  <a:gd name="T0" fmla="*/ 360362 w 227"/>
                  <a:gd name="T1" fmla="*/ 0 h 170"/>
                  <a:gd name="T2" fmla="*/ 179387 w 227"/>
                  <a:gd name="T3" fmla="*/ 0 h 170"/>
                  <a:gd name="T4" fmla="*/ 179387 w 227"/>
                  <a:gd name="T5" fmla="*/ 88900 h 170"/>
                  <a:gd name="T6" fmla="*/ 0 w 227"/>
                  <a:gd name="T7" fmla="*/ 88900 h 170"/>
                  <a:gd name="T8" fmla="*/ 0 w 227"/>
                  <a:gd name="T9" fmla="*/ 179388 h 170"/>
                  <a:gd name="T10" fmla="*/ 88900 w 227"/>
                  <a:gd name="T11" fmla="*/ 179388 h 170"/>
                  <a:gd name="T12" fmla="*/ 88900 w 227"/>
                  <a:gd name="T13" fmla="*/ 269875 h 170"/>
                  <a:gd name="T14" fmla="*/ 360362 w 227"/>
                  <a:gd name="T15" fmla="*/ 269875 h 170"/>
                  <a:gd name="T16" fmla="*/ 360362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0" name="Freeform 979"/>
              <p:cNvSpPr>
                <a:spLocks/>
              </p:cNvSpPr>
              <p:nvPr/>
            </p:nvSpPr>
            <p:spPr bwMode="auto">
              <a:xfrm>
                <a:off x="2620963" y="5700713"/>
                <a:ext cx="358775" cy="360362"/>
              </a:xfrm>
              <a:custGeom>
                <a:avLst/>
                <a:gdLst>
                  <a:gd name="T0" fmla="*/ 0 w 226"/>
                  <a:gd name="T1" fmla="*/ 0 h 227"/>
                  <a:gd name="T2" fmla="*/ 179388 w 226"/>
                  <a:gd name="T3" fmla="*/ 0 h 227"/>
                  <a:gd name="T4" fmla="*/ 269875 w 226"/>
                  <a:gd name="T5" fmla="*/ 0 h 227"/>
                  <a:gd name="T6" fmla="*/ 269875 w 226"/>
                  <a:gd name="T7" fmla="*/ 90487 h 227"/>
                  <a:gd name="T8" fmla="*/ 358775 w 226"/>
                  <a:gd name="T9" fmla="*/ 90487 h 227"/>
                  <a:gd name="T10" fmla="*/ 358775 w 226"/>
                  <a:gd name="T11" fmla="*/ 179387 h 227"/>
                  <a:gd name="T12" fmla="*/ 269875 w 226"/>
                  <a:gd name="T13" fmla="*/ 179387 h 227"/>
                  <a:gd name="T14" fmla="*/ 269875 w 226"/>
                  <a:gd name="T15" fmla="*/ 360362 h 227"/>
                  <a:gd name="T16" fmla="*/ 0 w 226"/>
                  <a:gd name="T17" fmla="*/ 360362 h 227"/>
                  <a:gd name="T18" fmla="*/ 0 w 226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6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1" name="Freeform 980"/>
              <p:cNvSpPr>
                <a:spLocks/>
              </p:cNvSpPr>
              <p:nvPr/>
            </p:nvSpPr>
            <p:spPr bwMode="auto">
              <a:xfrm>
                <a:off x="2709863" y="5880100"/>
                <a:ext cx="450850" cy="360363"/>
              </a:xfrm>
              <a:custGeom>
                <a:avLst/>
                <a:gdLst>
                  <a:gd name="T0" fmla="*/ 450850 w 284"/>
                  <a:gd name="T1" fmla="*/ 0 h 227"/>
                  <a:gd name="T2" fmla="*/ 180975 w 284"/>
                  <a:gd name="T3" fmla="*/ 0 h 227"/>
                  <a:gd name="T4" fmla="*/ 180975 w 284"/>
                  <a:gd name="T5" fmla="*/ 180975 h 227"/>
                  <a:gd name="T6" fmla="*/ 0 w 284"/>
                  <a:gd name="T7" fmla="*/ 180975 h 227"/>
                  <a:gd name="T8" fmla="*/ 0 w 284"/>
                  <a:gd name="T9" fmla="*/ 271463 h 227"/>
                  <a:gd name="T10" fmla="*/ 180975 w 284"/>
                  <a:gd name="T11" fmla="*/ 271463 h 227"/>
                  <a:gd name="T12" fmla="*/ 180975 w 284"/>
                  <a:gd name="T13" fmla="*/ 360363 h 227"/>
                  <a:gd name="T14" fmla="*/ 360363 w 284"/>
                  <a:gd name="T15" fmla="*/ 360363 h 227"/>
                  <a:gd name="T16" fmla="*/ 360363 w 284"/>
                  <a:gd name="T17" fmla="*/ 180975 h 227"/>
                  <a:gd name="T18" fmla="*/ 450850 w 284"/>
                  <a:gd name="T19" fmla="*/ 180975 h 227"/>
                  <a:gd name="T20" fmla="*/ 450850 w 284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2" name="Freeform 981"/>
              <p:cNvSpPr>
                <a:spLocks/>
              </p:cNvSpPr>
              <p:nvPr/>
            </p:nvSpPr>
            <p:spPr bwMode="auto">
              <a:xfrm>
                <a:off x="4060825" y="5521325"/>
                <a:ext cx="360363" cy="269875"/>
              </a:xfrm>
              <a:custGeom>
                <a:avLst/>
                <a:gdLst>
                  <a:gd name="T0" fmla="*/ 0 w 227"/>
                  <a:gd name="T1" fmla="*/ 0 h 170"/>
                  <a:gd name="T2" fmla="*/ 0 w 227"/>
                  <a:gd name="T3" fmla="*/ 88900 h 170"/>
                  <a:gd name="T4" fmla="*/ 88900 w 227"/>
                  <a:gd name="T5" fmla="*/ 88900 h 170"/>
                  <a:gd name="T6" fmla="*/ 88900 w 227"/>
                  <a:gd name="T7" fmla="*/ 269875 h 170"/>
                  <a:gd name="T8" fmla="*/ 179388 w 227"/>
                  <a:gd name="T9" fmla="*/ 269875 h 170"/>
                  <a:gd name="T10" fmla="*/ 179388 w 227"/>
                  <a:gd name="T11" fmla="*/ 179388 h 170"/>
                  <a:gd name="T12" fmla="*/ 269875 w 227"/>
                  <a:gd name="T13" fmla="*/ 179388 h 170"/>
                  <a:gd name="T14" fmla="*/ 269875 w 227"/>
                  <a:gd name="T15" fmla="*/ 88900 h 170"/>
                  <a:gd name="T16" fmla="*/ 360363 w 227"/>
                  <a:gd name="T17" fmla="*/ 88900 h 170"/>
                  <a:gd name="T18" fmla="*/ 360363 w 227"/>
                  <a:gd name="T19" fmla="*/ 0 h 170"/>
                  <a:gd name="T20" fmla="*/ 0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3" name="Freeform 982"/>
              <p:cNvSpPr>
                <a:spLocks/>
              </p:cNvSpPr>
              <p:nvPr/>
            </p:nvSpPr>
            <p:spPr bwMode="auto">
              <a:xfrm>
                <a:off x="2439988" y="5521325"/>
                <a:ext cx="269875" cy="269875"/>
              </a:xfrm>
              <a:custGeom>
                <a:avLst/>
                <a:gdLst>
                  <a:gd name="T0" fmla="*/ 180975 w 170"/>
                  <a:gd name="T1" fmla="*/ 269875 h 170"/>
                  <a:gd name="T2" fmla="*/ 180975 w 170"/>
                  <a:gd name="T3" fmla="*/ 179388 h 170"/>
                  <a:gd name="T4" fmla="*/ 269875 w 170"/>
                  <a:gd name="T5" fmla="*/ 179388 h 170"/>
                  <a:gd name="T6" fmla="*/ 269875 w 170"/>
                  <a:gd name="T7" fmla="*/ 0 h 170"/>
                  <a:gd name="T8" fmla="*/ 0 w 170"/>
                  <a:gd name="T9" fmla="*/ 0 h 170"/>
                  <a:gd name="T10" fmla="*/ 0 w 170"/>
                  <a:gd name="T11" fmla="*/ 179388 h 170"/>
                  <a:gd name="T12" fmla="*/ 90488 w 170"/>
                  <a:gd name="T13" fmla="*/ 179388 h 170"/>
                  <a:gd name="T14" fmla="*/ 90488 w 170"/>
                  <a:gd name="T15" fmla="*/ 269875 h 170"/>
                  <a:gd name="T16" fmla="*/ 180975 w 170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14" y="170"/>
                    </a:move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4" name="Freeform 983"/>
              <p:cNvSpPr>
                <a:spLocks/>
              </p:cNvSpPr>
              <p:nvPr/>
            </p:nvSpPr>
            <p:spPr bwMode="auto">
              <a:xfrm>
                <a:off x="2260600" y="5251450"/>
                <a:ext cx="360363" cy="358775"/>
              </a:xfrm>
              <a:custGeom>
                <a:avLst/>
                <a:gdLst>
                  <a:gd name="T0" fmla="*/ 360363 w 227"/>
                  <a:gd name="T1" fmla="*/ 269875 h 226"/>
                  <a:gd name="T2" fmla="*/ 360363 w 227"/>
                  <a:gd name="T3" fmla="*/ 88900 h 226"/>
                  <a:gd name="T4" fmla="*/ 88900 w 227"/>
                  <a:gd name="T5" fmla="*/ 88900 h 226"/>
                  <a:gd name="T6" fmla="*/ 88900 w 227"/>
                  <a:gd name="T7" fmla="*/ 0 h 226"/>
                  <a:gd name="T8" fmla="*/ 0 w 227"/>
                  <a:gd name="T9" fmla="*/ 0 h 226"/>
                  <a:gd name="T10" fmla="*/ 0 w 227"/>
                  <a:gd name="T11" fmla="*/ 269875 h 226"/>
                  <a:gd name="T12" fmla="*/ 88900 w 227"/>
                  <a:gd name="T13" fmla="*/ 269875 h 226"/>
                  <a:gd name="T14" fmla="*/ 88900 w 227"/>
                  <a:gd name="T15" fmla="*/ 358775 h 226"/>
                  <a:gd name="T16" fmla="*/ 179388 w 227"/>
                  <a:gd name="T17" fmla="*/ 358775 h 226"/>
                  <a:gd name="T18" fmla="*/ 179388 w 227"/>
                  <a:gd name="T19" fmla="*/ 269875 h 226"/>
                  <a:gd name="T20" fmla="*/ 360363 w 227"/>
                  <a:gd name="T21" fmla="*/ 26987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6">
                    <a:moveTo>
                      <a:pt x="227" y="170"/>
                    </a:moveTo>
                    <a:lnTo>
                      <a:pt x="227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5" name="Freeform 984"/>
              <p:cNvSpPr>
                <a:spLocks/>
              </p:cNvSpPr>
              <p:nvPr/>
            </p:nvSpPr>
            <p:spPr bwMode="auto">
              <a:xfrm>
                <a:off x="2260600" y="5070475"/>
                <a:ext cx="449263" cy="269875"/>
              </a:xfrm>
              <a:custGeom>
                <a:avLst/>
                <a:gdLst>
                  <a:gd name="T0" fmla="*/ 449263 w 283"/>
                  <a:gd name="T1" fmla="*/ 269875 h 170"/>
                  <a:gd name="T2" fmla="*/ 449263 w 283"/>
                  <a:gd name="T3" fmla="*/ 90488 h 170"/>
                  <a:gd name="T4" fmla="*/ 269875 w 283"/>
                  <a:gd name="T5" fmla="*/ 90488 h 170"/>
                  <a:gd name="T6" fmla="*/ 269875 w 283"/>
                  <a:gd name="T7" fmla="*/ 0 h 170"/>
                  <a:gd name="T8" fmla="*/ 88900 w 283"/>
                  <a:gd name="T9" fmla="*/ 0 h 170"/>
                  <a:gd name="T10" fmla="*/ 88900 w 283"/>
                  <a:gd name="T11" fmla="*/ 90488 h 170"/>
                  <a:gd name="T12" fmla="*/ 0 w 283"/>
                  <a:gd name="T13" fmla="*/ 90488 h 170"/>
                  <a:gd name="T14" fmla="*/ 0 w 283"/>
                  <a:gd name="T15" fmla="*/ 180975 h 170"/>
                  <a:gd name="T16" fmla="*/ 88900 w 283"/>
                  <a:gd name="T17" fmla="*/ 180975 h 170"/>
                  <a:gd name="T18" fmla="*/ 88900 w 283"/>
                  <a:gd name="T19" fmla="*/ 269875 h 170"/>
                  <a:gd name="T20" fmla="*/ 449263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283" y="170"/>
                    </a:move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6" name="Freeform 985"/>
              <p:cNvSpPr>
                <a:spLocks/>
              </p:cNvSpPr>
              <p:nvPr/>
            </p:nvSpPr>
            <p:spPr bwMode="auto">
              <a:xfrm>
                <a:off x="2620963" y="5251450"/>
                <a:ext cx="269875" cy="358775"/>
              </a:xfrm>
              <a:custGeom>
                <a:avLst/>
                <a:gdLst>
                  <a:gd name="T0" fmla="*/ 88900 w 170"/>
                  <a:gd name="T1" fmla="*/ 358775 h 226"/>
                  <a:gd name="T2" fmla="*/ 179388 w 170"/>
                  <a:gd name="T3" fmla="*/ 358775 h 226"/>
                  <a:gd name="T4" fmla="*/ 179388 w 170"/>
                  <a:gd name="T5" fmla="*/ 179388 h 226"/>
                  <a:gd name="T6" fmla="*/ 269875 w 170"/>
                  <a:gd name="T7" fmla="*/ 179388 h 226"/>
                  <a:gd name="T8" fmla="*/ 269875 w 170"/>
                  <a:gd name="T9" fmla="*/ 88900 h 226"/>
                  <a:gd name="T10" fmla="*/ 179388 w 170"/>
                  <a:gd name="T11" fmla="*/ 88900 h 226"/>
                  <a:gd name="T12" fmla="*/ 179388 w 170"/>
                  <a:gd name="T13" fmla="*/ 0 h 226"/>
                  <a:gd name="T14" fmla="*/ 88900 w 170"/>
                  <a:gd name="T15" fmla="*/ 0 h 226"/>
                  <a:gd name="T16" fmla="*/ 88900 w 170"/>
                  <a:gd name="T17" fmla="*/ 88900 h 226"/>
                  <a:gd name="T18" fmla="*/ 0 w 170"/>
                  <a:gd name="T19" fmla="*/ 88900 h 226"/>
                  <a:gd name="T20" fmla="*/ 0 w 170"/>
                  <a:gd name="T21" fmla="*/ 269875 h 226"/>
                  <a:gd name="T22" fmla="*/ 88900 w 170"/>
                  <a:gd name="T23" fmla="*/ 269875 h 226"/>
                  <a:gd name="T24" fmla="*/ 88900 w 170"/>
                  <a:gd name="T25" fmla="*/ 358775 h 2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56" y="226"/>
                    </a:move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7" name="Freeform 986"/>
              <p:cNvSpPr>
                <a:spLocks/>
              </p:cNvSpPr>
              <p:nvPr/>
            </p:nvSpPr>
            <p:spPr bwMode="auto">
              <a:xfrm>
                <a:off x="5410200" y="4979988"/>
                <a:ext cx="630238" cy="541337"/>
              </a:xfrm>
              <a:custGeom>
                <a:avLst/>
                <a:gdLst>
                  <a:gd name="T0" fmla="*/ 630238 w 397"/>
                  <a:gd name="T1" fmla="*/ 0 h 341"/>
                  <a:gd name="T2" fmla="*/ 450850 w 397"/>
                  <a:gd name="T3" fmla="*/ 0 h 341"/>
                  <a:gd name="T4" fmla="*/ 450850 w 397"/>
                  <a:gd name="T5" fmla="*/ 90487 h 341"/>
                  <a:gd name="T6" fmla="*/ 0 w 397"/>
                  <a:gd name="T7" fmla="*/ 90487 h 341"/>
                  <a:gd name="T8" fmla="*/ 0 w 397"/>
                  <a:gd name="T9" fmla="*/ 360362 h 341"/>
                  <a:gd name="T10" fmla="*/ 90488 w 397"/>
                  <a:gd name="T11" fmla="*/ 360362 h 341"/>
                  <a:gd name="T12" fmla="*/ 90488 w 397"/>
                  <a:gd name="T13" fmla="*/ 541337 h 341"/>
                  <a:gd name="T14" fmla="*/ 180975 w 397"/>
                  <a:gd name="T15" fmla="*/ 541337 h 341"/>
                  <a:gd name="T16" fmla="*/ 180975 w 397"/>
                  <a:gd name="T17" fmla="*/ 450850 h 341"/>
                  <a:gd name="T18" fmla="*/ 539750 w 397"/>
                  <a:gd name="T19" fmla="*/ 450850 h 341"/>
                  <a:gd name="T20" fmla="*/ 539750 w 397"/>
                  <a:gd name="T21" fmla="*/ 360362 h 341"/>
                  <a:gd name="T22" fmla="*/ 630238 w 397"/>
                  <a:gd name="T23" fmla="*/ 360362 h 341"/>
                  <a:gd name="T24" fmla="*/ 630238 w 397"/>
                  <a:gd name="T25" fmla="*/ 180975 h 341"/>
                  <a:gd name="T26" fmla="*/ 539750 w 397"/>
                  <a:gd name="T27" fmla="*/ 180975 h 341"/>
                  <a:gd name="T28" fmla="*/ 539750 w 397"/>
                  <a:gd name="T29" fmla="*/ 90487 h 341"/>
                  <a:gd name="T30" fmla="*/ 630238 w 397"/>
                  <a:gd name="T31" fmla="*/ 90487 h 341"/>
                  <a:gd name="T32" fmla="*/ 630238 w 397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39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8" name="Freeform 987"/>
              <p:cNvSpPr>
                <a:spLocks/>
              </p:cNvSpPr>
              <p:nvPr/>
            </p:nvSpPr>
            <p:spPr bwMode="auto">
              <a:xfrm>
                <a:off x="5321300" y="4979988"/>
                <a:ext cx="900113" cy="811212"/>
              </a:xfrm>
              <a:custGeom>
                <a:avLst/>
                <a:gdLst>
                  <a:gd name="T0" fmla="*/ 88900 w 567"/>
                  <a:gd name="T1" fmla="*/ 360362 h 511"/>
                  <a:gd name="T2" fmla="*/ 88900 w 567"/>
                  <a:gd name="T3" fmla="*/ 541337 h 511"/>
                  <a:gd name="T4" fmla="*/ 0 w 567"/>
                  <a:gd name="T5" fmla="*/ 541337 h 511"/>
                  <a:gd name="T6" fmla="*/ 0 w 567"/>
                  <a:gd name="T7" fmla="*/ 720725 h 511"/>
                  <a:gd name="T8" fmla="*/ 88900 w 567"/>
                  <a:gd name="T9" fmla="*/ 720725 h 511"/>
                  <a:gd name="T10" fmla="*/ 88900 w 567"/>
                  <a:gd name="T11" fmla="*/ 811212 h 511"/>
                  <a:gd name="T12" fmla="*/ 179388 w 567"/>
                  <a:gd name="T13" fmla="*/ 811212 h 511"/>
                  <a:gd name="T14" fmla="*/ 179388 w 567"/>
                  <a:gd name="T15" fmla="*/ 720725 h 511"/>
                  <a:gd name="T16" fmla="*/ 449263 w 567"/>
                  <a:gd name="T17" fmla="*/ 720725 h 511"/>
                  <a:gd name="T18" fmla="*/ 449263 w 567"/>
                  <a:gd name="T19" fmla="*/ 630237 h 511"/>
                  <a:gd name="T20" fmla="*/ 539750 w 567"/>
                  <a:gd name="T21" fmla="*/ 630237 h 511"/>
                  <a:gd name="T22" fmla="*/ 539750 w 567"/>
                  <a:gd name="T23" fmla="*/ 720725 h 511"/>
                  <a:gd name="T24" fmla="*/ 719138 w 567"/>
                  <a:gd name="T25" fmla="*/ 720725 h 511"/>
                  <a:gd name="T26" fmla="*/ 719138 w 567"/>
                  <a:gd name="T27" fmla="*/ 811212 h 511"/>
                  <a:gd name="T28" fmla="*/ 809625 w 567"/>
                  <a:gd name="T29" fmla="*/ 811212 h 511"/>
                  <a:gd name="T30" fmla="*/ 809625 w 567"/>
                  <a:gd name="T31" fmla="*/ 630237 h 511"/>
                  <a:gd name="T32" fmla="*/ 900113 w 567"/>
                  <a:gd name="T33" fmla="*/ 630237 h 511"/>
                  <a:gd name="T34" fmla="*/ 900113 w 567"/>
                  <a:gd name="T35" fmla="*/ 450850 h 511"/>
                  <a:gd name="T36" fmla="*/ 809625 w 567"/>
                  <a:gd name="T37" fmla="*/ 450850 h 511"/>
                  <a:gd name="T38" fmla="*/ 809625 w 567"/>
                  <a:gd name="T39" fmla="*/ 0 h 511"/>
                  <a:gd name="T40" fmla="*/ 719138 w 567"/>
                  <a:gd name="T41" fmla="*/ 0 h 511"/>
                  <a:gd name="T42" fmla="*/ 719138 w 567"/>
                  <a:gd name="T43" fmla="*/ 90487 h 511"/>
                  <a:gd name="T44" fmla="*/ 628650 w 567"/>
                  <a:gd name="T45" fmla="*/ 90487 h 511"/>
                  <a:gd name="T46" fmla="*/ 628650 w 567"/>
                  <a:gd name="T47" fmla="*/ 180975 h 511"/>
                  <a:gd name="T48" fmla="*/ 719138 w 567"/>
                  <a:gd name="T49" fmla="*/ 180975 h 511"/>
                  <a:gd name="T50" fmla="*/ 719138 w 567"/>
                  <a:gd name="T51" fmla="*/ 360362 h 511"/>
                  <a:gd name="T52" fmla="*/ 628650 w 567"/>
                  <a:gd name="T53" fmla="*/ 360362 h 511"/>
                  <a:gd name="T54" fmla="*/ 628650 w 567"/>
                  <a:gd name="T55" fmla="*/ 450850 h 511"/>
                  <a:gd name="T56" fmla="*/ 269875 w 567"/>
                  <a:gd name="T57" fmla="*/ 450850 h 511"/>
                  <a:gd name="T58" fmla="*/ 269875 w 567"/>
                  <a:gd name="T59" fmla="*/ 541337 h 511"/>
                  <a:gd name="T60" fmla="*/ 179388 w 567"/>
                  <a:gd name="T61" fmla="*/ 541337 h 511"/>
                  <a:gd name="T62" fmla="*/ 179388 w 567"/>
                  <a:gd name="T63" fmla="*/ 360362 h 511"/>
                  <a:gd name="T64" fmla="*/ 88900 w 567"/>
                  <a:gd name="T65" fmla="*/ 360362 h 51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11">
                    <a:moveTo>
                      <a:pt x="56" y="227"/>
                    </a:moveTo>
                    <a:lnTo>
                      <a:pt x="56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9" name="Freeform 988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269875 h 170"/>
                  <a:gd name="T2" fmla="*/ 0 w 113"/>
                  <a:gd name="T3" fmla="*/ 0 h 170"/>
                  <a:gd name="T4" fmla="*/ 90487 w 113"/>
                  <a:gd name="T5" fmla="*/ 0 h 170"/>
                  <a:gd name="T6" fmla="*/ 90487 w 113"/>
                  <a:gd name="T7" fmla="*/ 90488 h 170"/>
                  <a:gd name="T8" fmla="*/ 179387 w 113"/>
                  <a:gd name="T9" fmla="*/ 90488 h 170"/>
                  <a:gd name="T10" fmla="*/ 179387 w 113"/>
                  <a:gd name="T11" fmla="*/ 269875 h 170"/>
                  <a:gd name="T12" fmla="*/ 0 w 113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0" name="Freeform 989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0 w 283"/>
                  <a:gd name="T1" fmla="*/ 180975 h 227"/>
                  <a:gd name="T2" fmla="*/ 0 w 283"/>
                  <a:gd name="T3" fmla="*/ 0 h 227"/>
                  <a:gd name="T4" fmla="*/ 358775 w 283"/>
                  <a:gd name="T5" fmla="*/ 0 h 227"/>
                  <a:gd name="T6" fmla="*/ 358775 w 283"/>
                  <a:gd name="T7" fmla="*/ 180975 h 227"/>
                  <a:gd name="T8" fmla="*/ 449263 w 283"/>
                  <a:gd name="T9" fmla="*/ 180975 h 227"/>
                  <a:gd name="T10" fmla="*/ 449263 w 283"/>
                  <a:gd name="T11" fmla="*/ 269875 h 227"/>
                  <a:gd name="T12" fmla="*/ 269875 w 283"/>
                  <a:gd name="T13" fmla="*/ 269875 h 227"/>
                  <a:gd name="T14" fmla="*/ 269875 w 283"/>
                  <a:gd name="T15" fmla="*/ 360362 h 227"/>
                  <a:gd name="T16" fmla="*/ 88900 w 283"/>
                  <a:gd name="T17" fmla="*/ 360362 h 227"/>
                  <a:gd name="T18" fmla="*/ 88900 w 283"/>
                  <a:gd name="T19" fmla="*/ 180975 h 227"/>
                  <a:gd name="T20" fmla="*/ 0 w 283"/>
                  <a:gd name="T21" fmla="*/ 1809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0" y="114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1" name="Freeform 991"/>
              <p:cNvSpPr>
                <a:spLocks/>
              </p:cNvSpPr>
              <p:nvPr/>
            </p:nvSpPr>
            <p:spPr bwMode="auto">
              <a:xfrm>
                <a:off x="7751763" y="4170363"/>
                <a:ext cx="719137" cy="630237"/>
              </a:xfrm>
              <a:custGeom>
                <a:avLst/>
                <a:gdLst>
                  <a:gd name="T0" fmla="*/ 539750 w 453"/>
                  <a:gd name="T1" fmla="*/ 0 h 397"/>
                  <a:gd name="T2" fmla="*/ 449262 w 453"/>
                  <a:gd name="T3" fmla="*/ 0 h 397"/>
                  <a:gd name="T4" fmla="*/ 449262 w 453"/>
                  <a:gd name="T5" fmla="*/ 90487 h 397"/>
                  <a:gd name="T6" fmla="*/ 179387 w 453"/>
                  <a:gd name="T7" fmla="*/ 90487 h 397"/>
                  <a:gd name="T8" fmla="*/ 179387 w 453"/>
                  <a:gd name="T9" fmla="*/ 179387 h 397"/>
                  <a:gd name="T10" fmla="*/ 88900 w 453"/>
                  <a:gd name="T11" fmla="*/ 179387 h 397"/>
                  <a:gd name="T12" fmla="*/ 88900 w 453"/>
                  <a:gd name="T13" fmla="*/ 269875 h 397"/>
                  <a:gd name="T14" fmla="*/ 0 w 453"/>
                  <a:gd name="T15" fmla="*/ 269875 h 397"/>
                  <a:gd name="T16" fmla="*/ 0 w 453"/>
                  <a:gd name="T17" fmla="*/ 360362 h 397"/>
                  <a:gd name="T18" fmla="*/ 88900 w 453"/>
                  <a:gd name="T19" fmla="*/ 360362 h 397"/>
                  <a:gd name="T20" fmla="*/ 88900 w 453"/>
                  <a:gd name="T21" fmla="*/ 450850 h 397"/>
                  <a:gd name="T22" fmla="*/ 179387 w 453"/>
                  <a:gd name="T23" fmla="*/ 450850 h 397"/>
                  <a:gd name="T24" fmla="*/ 179387 w 453"/>
                  <a:gd name="T25" fmla="*/ 539750 h 397"/>
                  <a:gd name="T26" fmla="*/ 269875 w 453"/>
                  <a:gd name="T27" fmla="*/ 539750 h 397"/>
                  <a:gd name="T28" fmla="*/ 269875 w 453"/>
                  <a:gd name="T29" fmla="*/ 630237 h 397"/>
                  <a:gd name="T30" fmla="*/ 449262 w 453"/>
                  <a:gd name="T31" fmla="*/ 630237 h 397"/>
                  <a:gd name="T32" fmla="*/ 449262 w 453"/>
                  <a:gd name="T33" fmla="*/ 539750 h 397"/>
                  <a:gd name="T34" fmla="*/ 719137 w 453"/>
                  <a:gd name="T35" fmla="*/ 539750 h 397"/>
                  <a:gd name="T36" fmla="*/ 719137 w 453"/>
                  <a:gd name="T37" fmla="*/ 360362 h 397"/>
                  <a:gd name="T38" fmla="*/ 628650 w 453"/>
                  <a:gd name="T39" fmla="*/ 360362 h 397"/>
                  <a:gd name="T40" fmla="*/ 628650 w 453"/>
                  <a:gd name="T41" fmla="*/ 269875 h 397"/>
                  <a:gd name="T42" fmla="*/ 539750 w 453"/>
                  <a:gd name="T43" fmla="*/ 269875 h 397"/>
                  <a:gd name="T44" fmla="*/ 539750 w 45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2" name="Freeform 992"/>
              <p:cNvSpPr>
                <a:spLocks/>
              </p:cNvSpPr>
              <p:nvPr/>
            </p:nvSpPr>
            <p:spPr bwMode="auto">
              <a:xfrm>
                <a:off x="7300913" y="4440238"/>
                <a:ext cx="720725" cy="630237"/>
              </a:xfrm>
              <a:custGeom>
                <a:avLst/>
                <a:gdLst>
                  <a:gd name="T0" fmla="*/ 450850 w 454"/>
                  <a:gd name="T1" fmla="*/ 0 h 397"/>
                  <a:gd name="T2" fmla="*/ 179388 w 454"/>
                  <a:gd name="T3" fmla="*/ 0 h 397"/>
                  <a:gd name="T4" fmla="*/ 179388 w 454"/>
                  <a:gd name="T5" fmla="*/ 90487 h 397"/>
                  <a:gd name="T6" fmla="*/ 90488 w 454"/>
                  <a:gd name="T7" fmla="*/ 90487 h 397"/>
                  <a:gd name="T8" fmla="*/ 90488 w 454"/>
                  <a:gd name="T9" fmla="*/ 180975 h 397"/>
                  <a:gd name="T10" fmla="*/ 0 w 454"/>
                  <a:gd name="T11" fmla="*/ 180975 h 397"/>
                  <a:gd name="T12" fmla="*/ 0 w 454"/>
                  <a:gd name="T13" fmla="*/ 450850 h 397"/>
                  <a:gd name="T14" fmla="*/ 360363 w 454"/>
                  <a:gd name="T15" fmla="*/ 450850 h 397"/>
                  <a:gd name="T16" fmla="*/ 360363 w 454"/>
                  <a:gd name="T17" fmla="*/ 539750 h 397"/>
                  <a:gd name="T18" fmla="*/ 269875 w 454"/>
                  <a:gd name="T19" fmla="*/ 539750 h 397"/>
                  <a:gd name="T20" fmla="*/ 269875 w 454"/>
                  <a:gd name="T21" fmla="*/ 630237 h 397"/>
                  <a:gd name="T22" fmla="*/ 450850 w 454"/>
                  <a:gd name="T23" fmla="*/ 630237 h 397"/>
                  <a:gd name="T24" fmla="*/ 450850 w 454"/>
                  <a:gd name="T25" fmla="*/ 539750 h 397"/>
                  <a:gd name="T26" fmla="*/ 539750 w 454"/>
                  <a:gd name="T27" fmla="*/ 539750 h 397"/>
                  <a:gd name="T28" fmla="*/ 539750 w 454"/>
                  <a:gd name="T29" fmla="*/ 360362 h 397"/>
                  <a:gd name="T30" fmla="*/ 720725 w 454"/>
                  <a:gd name="T31" fmla="*/ 360362 h 397"/>
                  <a:gd name="T32" fmla="*/ 720725 w 454"/>
                  <a:gd name="T33" fmla="*/ 269875 h 397"/>
                  <a:gd name="T34" fmla="*/ 630238 w 454"/>
                  <a:gd name="T35" fmla="*/ 269875 h 397"/>
                  <a:gd name="T36" fmla="*/ 630238 w 454"/>
                  <a:gd name="T37" fmla="*/ 180975 h 397"/>
                  <a:gd name="T38" fmla="*/ 539750 w 454"/>
                  <a:gd name="T39" fmla="*/ 180975 h 397"/>
                  <a:gd name="T40" fmla="*/ 539750 w 454"/>
                  <a:gd name="T41" fmla="*/ 90487 h 397"/>
                  <a:gd name="T42" fmla="*/ 450850 w 454"/>
                  <a:gd name="T43" fmla="*/ 90487 h 397"/>
                  <a:gd name="T44" fmla="*/ 450850 w 454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397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3" name="Freeform 993"/>
              <p:cNvSpPr>
                <a:spLocks/>
              </p:cNvSpPr>
              <p:nvPr/>
            </p:nvSpPr>
            <p:spPr bwMode="auto">
              <a:xfrm>
                <a:off x="7570788" y="4079875"/>
                <a:ext cx="269875" cy="360363"/>
              </a:xfrm>
              <a:custGeom>
                <a:avLst/>
                <a:gdLst>
                  <a:gd name="T0" fmla="*/ 269875 w 170"/>
                  <a:gd name="T1" fmla="*/ 269875 h 227"/>
                  <a:gd name="T2" fmla="*/ 269875 w 170"/>
                  <a:gd name="T3" fmla="*/ 0 h 227"/>
                  <a:gd name="T4" fmla="*/ 180975 w 170"/>
                  <a:gd name="T5" fmla="*/ 0 h 227"/>
                  <a:gd name="T6" fmla="*/ 180975 w 170"/>
                  <a:gd name="T7" fmla="*/ 90488 h 227"/>
                  <a:gd name="T8" fmla="*/ 0 w 170"/>
                  <a:gd name="T9" fmla="*/ 90488 h 227"/>
                  <a:gd name="T10" fmla="*/ 0 w 170"/>
                  <a:gd name="T11" fmla="*/ 360363 h 227"/>
                  <a:gd name="T12" fmla="*/ 269875 w 170"/>
                  <a:gd name="T13" fmla="*/ 360363 h 227"/>
                  <a:gd name="T14" fmla="*/ 269875 w 170"/>
                  <a:gd name="T15" fmla="*/ 269875 h 2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170" y="170"/>
                    </a:move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4" name="Freeform 994"/>
              <p:cNvSpPr>
                <a:spLocks/>
              </p:cNvSpPr>
              <p:nvPr/>
            </p:nvSpPr>
            <p:spPr bwMode="auto">
              <a:xfrm>
                <a:off x="8921750" y="3810000"/>
                <a:ext cx="358775" cy="630238"/>
              </a:xfrm>
              <a:custGeom>
                <a:avLst/>
                <a:gdLst>
                  <a:gd name="T0" fmla="*/ 88900 w 226"/>
                  <a:gd name="T1" fmla="*/ 0 h 397"/>
                  <a:gd name="T2" fmla="*/ 88900 w 226"/>
                  <a:gd name="T3" fmla="*/ 180975 h 397"/>
                  <a:gd name="T4" fmla="*/ 0 w 226"/>
                  <a:gd name="T5" fmla="*/ 180975 h 397"/>
                  <a:gd name="T6" fmla="*/ 0 w 226"/>
                  <a:gd name="T7" fmla="*/ 630238 h 397"/>
                  <a:gd name="T8" fmla="*/ 269875 w 226"/>
                  <a:gd name="T9" fmla="*/ 630238 h 397"/>
                  <a:gd name="T10" fmla="*/ 269875 w 226"/>
                  <a:gd name="T11" fmla="*/ 539750 h 397"/>
                  <a:gd name="T12" fmla="*/ 358775 w 226"/>
                  <a:gd name="T13" fmla="*/ 539750 h 397"/>
                  <a:gd name="T14" fmla="*/ 358775 w 226"/>
                  <a:gd name="T15" fmla="*/ 269875 h 397"/>
                  <a:gd name="T16" fmla="*/ 269875 w 226"/>
                  <a:gd name="T17" fmla="*/ 269875 h 397"/>
                  <a:gd name="T18" fmla="*/ 269875 w 226"/>
                  <a:gd name="T19" fmla="*/ 180975 h 397"/>
                  <a:gd name="T20" fmla="*/ 179388 w 226"/>
                  <a:gd name="T21" fmla="*/ 180975 h 397"/>
                  <a:gd name="T22" fmla="*/ 179388 w 226"/>
                  <a:gd name="T23" fmla="*/ 0 h 397"/>
                  <a:gd name="T24" fmla="*/ 88900 w 226"/>
                  <a:gd name="T25" fmla="*/ 0 h 3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56" y="114"/>
                    </a:lnTo>
                    <a:lnTo>
                      <a:pt x="0" y="114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5" name="Freeform 995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0 w 397"/>
                  <a:gd name="T1" fmla="*/ 179388 h 453"/>
                  <a:gd name="T2" fmla="*/ 0 w 397"/>
                  <a:gd name="T3" fmla="*/ 630238 h 453"/>
                  <a:gd name="T4" fmla="*/ 180975 w 397"/>
                  <a:gd name="T5" fmla="*/ 630238 h 453"/>
                  <a:gd name="T6" fmla="*/ 180975 w 397"/>
                  <a:gd name="T7" fmla="*/ 719138 h 453"/>
                  <a:gd name="T8" fmla="*/ 539750 w 397"/>
                  <a:gd name="T9" fmla="*/ 719138 h 453"/>
                  <a:gd name="T10" fmla="*/ 539750 w 397"/>
                  <a:gd name="T11" fmla="*/ 539750 h 453"/>
                  <a:gd name="T12" fmla="*/ 630238 w 397"/>
                  <a:gd name="T13" fmla="*/ 539750 h 453"/>
                  <a:gd name="T14" fmla="*/ 630238 w 397"/>
                  <a:gd name="T15" fmla="*/ 449263 h 453"/>
                  <a:gd name="T16" fmla="*/ 539750 w 397"/>
                  <a:gd name="T17" fmla="*/ 449263 h 453"/>
                  <a:gd name="T18" fmla="*/ 539750 w 397"/>
                  <a:gd name="T19" fmla="*/ 179388 h 453"/>
                  <a:gd name="T20" fmla="*/ 450850 w 397"/>
                  <a:gd name="T21" fmla="*/ 179388 h 453"/>
                  <a:gd name="T22" fmla="*/ 450850 w 397"/>
                  <a:gd name="T23" fmla="*/ 88900 h 453"/>
                  <a:gd name="T24" fmla="*/ 360363 w 397"/>
                  <a:gd name="T25" fmla="*/ 88900 h 453"/>
                  <a:gd name="T26" fmla="*/ 360363 w 397"/>
                  <a:gd name="T27" fmla="*/ 0 h 453"/>
                  <a:gd name="T28" fmla="*/ 180975 w 397"/>
                  <a:gd name="T29" fmla="*/ 0 h 453"/>
                  <a:gd name="T30" fmla="*/ 180975 w 397"/>
                  <a:gd name="T31" fmla="*/ 88900 h 453"/>
                  <a:gd name="T32" fmla="*/ 90488 w 397"/>
                  <a:gd name="T33" fmla="*/ 88900 h 453"/>
                  <a:gd name="T34" fmla="*/ 90488 w 397"/>
                  <a:gd name="T35" fmla="*/ 179388 h 453"/>
                  <a:gd name="T36" fmla="*/ 0 w 397"/>
                  <a:gd name="T37" fmla="*/ 179388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453">
                    <a:moveTo>
                      <a:pt x="0" y="113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6" name="Freeform 997"/>
              <p:cNvSpPr>
                <a:spLocks/>
              </p:cNvSpPr>
              <p:nvPr/>
            </p:nvSpPr>
            <p:spPr bwMode="auto">
              <a:xfrm>
                <a:off x="8831263" y="56102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269875 w 340"/>
                  <a:gd name="T3" fmla="*/ 450850 h 284"/>
                  <a:gd name="T4" fmla="*/ 269875 w 340"/>
                  <a:gd name="T5" fmla="*/ 360363 h 284"/>
                  <a:gd name="T6" fmla="*/ 90488 w 340"/>
                  <a:gd name="T7" fmla="*/ 360363 h 284"/>
                  <a:gd name="T8" fmla="*/ 90488 w 340"/>
                  <a:gd name="T9" fmla="*/ 269875 h 284"/>
                  <a:gd name="T10" fmla="*/ 0 w 340"/>
                  <a:gd name="T11" fmla="*/ 269875 h 284"/>
                  <a:gd name="T12" fmla="*/ 0 w 340"/>
                  <a:gd name="T13" fmla="*/ 0 h 284"/>
                  <a:gd name="T14" fmla="*/ 179388 w 340"/>
                  <a:gd name="T15" fmla="*/ 0 h 284"/>
                  <a:gd name="T16" fmla="*/ 179388 w 340"/>
                  <a:gd name="T17" fmla="*/ 180975 h 284"/>
                  <a:gd name="T18" fmla="*/ 269875 w 340"/>
                  <a:gd name="T19" fmla="*/ 180975 h 284"/>
                  <a:gd name="T20" fmla="*/ 269875 w 340"/>
                  <a:gd name="T21" fmla="*/ 269875 h 284"/>
                  <a:gd name="T22" fmla="*/ 449263 w 340"/>
                  <a:gd name="T23" fmla="*/ 269875 h 284"/>
                  <a:gd name="T24" fmla="*/ 449263 w 340"/>
                  <a:gd name="T25" fmla="*/ 360363 h 284"/>
                  <a:gd name="T26" fmla="*/ 539750 w 340"/>
                  <a:gd name="T27" fmla="*/ 360363 h 284"/>
                  <a:gd name="T28" fmla="*/ 539750 w 340"/>
                  <a:gd name="T29" fmla="*/ 450850 h 2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170" y="284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7" name="Freeform 998"/>
              <p:cNvSpPr>
                <a:spLocks/>
              </p:cNvSpPr>
              <p:nvPr/>
            </p:nvSpPr>
            <p:spPr bwMode="auto">
              <a:xfrm>
                <a:off x="9101138" y="5160963"/>
                <a:ext cx="720725" cy="809625"/>
              </a:xfrm>
              <a:custGeom>
                <a:avLst/>
                <a:gdLst>
                  <a:gd name="T0" fmla="*/ 179388 w 454"/>
                  <a:gd name="T1" fmla="*/ 0 h 510"/>
                  <a:gd name="T2" fmla="*/ 179388 w 454"/>
                  <a:gd name="T3" fmla="*/ 90488 h 510"/>
                  <a:gd name="T4" fmla="*/ 269875 w 454"/>
                  <a:gd name="T5" fmla="*/ 90488 h 510"/>
                  <a:gd name="T6" fmla="*/ 269875 w 454"/>
                  <a:gd name="T7" fmla="*/ 269875 h 510"/>
                  <a:gd name="T8" fmla="*/ 179388 w 454"/>
                  <a:gd name="T9" fmla="*/ 269875 h 510"/>
                  <a:gd name="T10" fmla="*/ 179388 w 454"/>
                  <a:gd name="T11" fmla="*/ 360363 h 510"/>
                  <a:gd name="T12" fmla="*/ 90488 w 454"/>
                  <a:gd name="T13" fmla="*/ 360363 h 510"/>
                  <a:gd name="T14" fmla="*/ 90488 w 454"/>
                  <a:gd name="T15" fmla="*/ 539750 h 510"/>
                  <a:gd name="T16" fmla="*/ 0 w 454"/>
                  <a:gd name="T17" fmla="*/ 539750 h 510"/>
                  <a:gd name="T18" fmla="*/ 0 w 454"/>
                  <a:gd name="T19" fmla="*/ 719138 h 510"/>
                  <a:gd name="T20" fmla="*/ 269875 w 454"/>
                  <a:gd name="T21" fmla="*/ 719138 h 510"/>
                  <a:gd name="T22" fmla="*/ 269875 w 454"/>
                  <a:gd name="T23" fmla="*/ 630238 h 510"/>
                  <a:gd name="T24" fmla="*/ 539750 w 454"/>
                  <a:gd name="T25" fmla="*/ 630238 h 510"/>
                  <a:gd name="T26" fmla="*/ 539750 w 454"/>
                  <a:gd name="T27" fmla="*/ 809625 h 510"/>
                  <a:gd name="T28" fmla="*/ 720725 w 454"/>
                  <a:gd name="T29" fmla="*/ 809625 h 510"/>
                  <a:gd name="T30" fmla="*/ 720725 w 454"/>
                  <a:gd name="T31" fmla="*/ 719138 h 510"/>
                  <a:gd name="T32" fmla="*/ 630238 w 454"/>
                  <a:gd name="T33" fmla="*/ 719138 h 510"/>
                  <a:gd name="T34" fmla="*/ 630238 w 454"/>
                  <a:gd name="T35" fmla="*/ 360363 h 510"/>
                  <a:gd name="T36" fmla="*/ 539750 w 454"/>
                  <a:gd name="T37" fmla="*/ 360363 h 510"/>
                  <a:gd name="T38" fmla="*/ 539750 w 454"/>
                  <a:gd name="T39" fmla="*/ 90488 h 510"/>
                  <a:gd name="T40" fmla="*/ 450850 w 454"/>
                  <a:gd name="T41" fmla="*/ 90488 h 510"/>
                  <a:gd name="T42" fmla="*/ 450850 w 454"/>
                  <a:gd name="T43" fmla="*/ 0 h 510"/>
                  <a:gd name="T44" fmla="*/ 179388 w 45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510">
                    <a:moveTo>
                      <a:pt x="113" y="0"/>
                    </a:move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8" name="Freeform 999"/>
              <p:cNvSpPr>
                <a:spLocks/>
              </p:cNvSpPr>
              <p:nvPr/>
            </p:nvSpPr>
            <p:spPr bwMode="auto">
              <a:xfrm>
                <a:off x="10091738" y="4979988"/>
                <a:ext cx="900112" cy="541337"/>
              </a:xfrm>
              <a:custGeom>
                <a:avLst/>
                <a:gdLst>
                  <a:gd name="T0" fmla="*/ 539750 w 567"/>
                  <a:gd name="T1" fmla="*/ 0 h 341"/>
                  <a:gd name="T2" fmla="*/ 719137 w 567"/>
                  <a:gd name="T3" fmla="*/ 0 h 341"/>
                  <a:gd name="T4" fmla="*/ 719137 w 567"/>
                  <a:gd name="T5" fmla="*/ 90487 h 341"/>
                  <a:gd name="T6" fmla="*/ 900112 w 567"/>
                  <a:gd name="T7" fmla="*/ 90487 h 341"/>
                  <a:gd name="T8" fmla="*/ 900112 w 567"/>
                  <a:gd name="T9" fmla="*/ 180975 h 341"/>
                  <a:gd name="T10" fmla="*/ 719137 w 567"/>
                  <a:gd name="T11" fmla="*/ 180975 h 341"/>
                  <a:gd name="T12" fmla="*/ 719137 w 567"/>
                  <a:gd name="T13" fmla="*/ 271462 h 341"/>
                  <a:gd name="T14" fmla="*/ 630237 w 567"/>
                  <a:gd name="T15" fmla="*/ 271462 h 341"/>
                  <a:gd name="T16" fmla="*/ 630237 w 567"/>
                  <a:gd name="T17" fmla="*/ 360362 h 341"/>
                  <a:gd name="T18" fmla="*/ 539750 w 567"/>
                  <a:gd name="T19" fmla="*/ 360362 h 341"/>
                  <a:gd name="T20" fmla="*/ 539750 w 567"/>
                  <a:gd name="T21" fmla="*/ 450850 h 341"/>
                  <a:gd name="T22" fmla="*/ 449262 w 567"/>
                  <a:gd name="T23" fmla="*/ 450850 h 341"/>
                  <a:gd name="T24" fmla="*/ 449262 w 567"/>
                  <a:gd name="T25" fmla="*/ 541337 h 341"/>
                  <a:gd name="T26" fmla="*/ 179387 w 567"/>
                  <a:gd name="T27" fmla="*/ 541337 h 341"/>
                  <a:gd name="T28" fmla="*/ 179387 w 567"/>
                  <a:gd name="T29" fmla="*/ 360362 h 341"/>
                  <a:gd name="T30" fmla="*/ 0 w 567"/>
                  <a:gd name="T31" fmla="*/ 360362 h 341"/>
                  <a:gd name="T32" fmla="*/ 0 w 567"/>
                  <a:gd name="T33" fmla="*/ 180975 h 341"/>
                  <a:gd name="T34" fmla="*/ 269875 w 567"/>
                  <a:gd name="T35" fmla="*/ 180975 h 341"/>
                  <a:gd name="T36" fmla="*/ 269875 w 567"/>
                  <a:gd name="T37" fmla="*/ 271462 h 341"/>
                  <a:gd name="T38" fmla="*/ 449262 w 567"/>
                  <a:gd name="T39" fmla="*/ 271462 h 341"/>
                  <a:gd name="T40" fmla="*/ 449262 w 567"/>
                  <a:gd name="T41" fmla="*/ 90487 h 341"/>
                  <a:gd name="T42" fmla="*/ 539750 w 567"/>
                  <a:gd name="T43" fmla="*/ 90487 h 341"/>
                  <a:gd name="T44" fmla="*/ 539750 w 567"/>
                  <a:gd name="T45" fmla="*/ 0 h 3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171"/>
                    </a:lnTo>
                    <a:lnTo>
                      <a:pt x="397" y="171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9" name="Freeform 1000"/>
              <p:cNvSpPr>
                <a:spLocks/>
              </p:cNvSpPr>
              <p:nvPr/>
            </p:nvSpPr>
            <p:spPr bwMode="auto">
              <a:xfrm>
                <a:off x="9640888" y="5251450"/>
                <a:ext cx="630237" cy="628650"/>
              </a:xfrm>
              <a:custGeom>
                <a:avLst/>
                <a:gdLst>
                  <a:gd name="T0" fmla="*/ 450850 w 397"/>
                  <a:gd name="T1" fmla="*/ 0 h 396"/>
                  <a:gd name="T2" fmla="*/ 0 w 397"/>
                  <a:gd name="T3" fmla="*/ 0 h 396"/>
                  <a:gd name="T4" fmla="*/ 0 w 397"/>
                  <a:gd name="T5" fmla="*/ 269875 h 396"/>
                  <a:gd name="T6" fmla="*/ 90487 w 397"/>
                  <a:gd name="T7" fmla="*/ 269875 h 396"/>
                  <a:gd name="T8" fmla="*/ 90487 w 397"/>
                  <a:gd name="T9" fmla="*/ 628650 h 396"/>
                  <a:gd name="T10" fmla="*/ 180975 w 397"/>
                  <a:gd name="T11" fmla="*/ 628650 h 396"/>
                  <a:gd name="T12" fmla="*/ 180975 w 397"/>
                  <a:gd name="T13" fmla="*/ 449263 h 396"/>
                  <a:gd name="T14" fmla="*/ 269875 w 397"/>
                  <a:gd name="T15" fmla="*/ 449263 h 396"/>
                  <a:gd name="T16" fmla="*/ 269875 w 397"/>
                  <a:gd name="T17" fmla="*/ 358775 h 396"/>
                  <a:gd name="T18" fmla="*/ 539750 w 397"/>
                  <a:gd name="T19" fmla="*/ 358775 h 396"/>
                  <a:gd name="T20" fmla="*/ 539750 w 397"/>
                  <a:gd name="T21" fmla="*/ 269875 h 396"/>
                  <a:gd name="T22" fmla="*/ 630237 w 397"/>
                  <a:gd name="T23" fmla="*/ 269875 h 396"/>
                  <a:gd name="T24" fmla="*/ 630237 w 397"/>
                  <a:gd name="T25" fmla="*/ 88900 h 396"/>
                  <a:gd name="T26" fmla="*/ 450850 w 397"/>
                  <a:gd name="T27" fmla="*/ 88900 h 396"/>
                  <a:gd name="T28" fmla="*/ 450850 w 397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96">
                    <a:moveTo>
                      <a:pt x="284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0" name="Freeform 1001"/>
              <p:cNvSpPr>
                <a:spLocks/>
              </p:cNvSpPr>
              <p:nvPr/>
            </p:nvSpPr>
            <p:spPr bwMode="auto">
              <a:xfrm>
                <a:off x="9191625" y="4530725"/>
                <a:ext cx="989013" cy="720725"/>
              </a:xfrm>
              <a:custGeom>
                <a:avLst/>
                <a:gdLst>
                  <a:gd name="T0" fmla="*/ 88900 w 623"/>
                  <a:gd name="T1" fmla="*/ 630238 h 454"/>
                  <a:gd name="T2" fmla="*/ 88900 w 623"/>
                  <a:gd name="T3" fmla="*/ 539750 h 454"/>
                  <a:gd name="T4" fmla="*/ 0 w 623"/>
                  <a:gd name="T5" fmla="*/ 539750 h 454"/>
                  <a:gd name="T6" fmla="*/ 0 w 623"/>
                  <a:gd name="T7" fmla="*/ 269875 h 454"/>
                  <a:gd name="T8" fmla="*/ 88900 w 623"/>
                  <a:gd name="T9" fmla="*/ 269875 h 454"/>
                  <a:gd name="T10" fmla="*/ 88900 w 623"/>
                  <a:gd name="T11" fmla="*/ 179388 h 454"/>
                  <a:gd name="T12" fmla="*/ 269875 w 623"/>
                  <a:gd name="T13" fmla="*/ 179388 h 454"/>
                  <a:gd name="T14" fmla="*/ 269875 w 623"/>
                  <a:gd name="T15" fmla="*/ 269875 h 454"/>
                  <a:gd name="T16" fmla="*/ 539750 w 623"/>
                  <a:gd name="T17" fmla="*/ 269875 h 454"/>
                  <a:gd name="T18" fmla="*/ 539750 w 623"/>
                  <a:gd name="T19" fmla="*/ 90488 h 454"/>
                  <a:gd name="T20" fmla="*/ 719138 w 623"/>
                  <a:gd name="T21" fmla="*/ 90488 h 454"/>
                  <a:gd name="T22" fmla="*/ 719138 w 623"/>
                  <a:gd name="T23" fmla="*/ 0 h 454"/>
                  <a:gd name="T24" fmla="*/ 900113 w 623"/>
                  <a:gd name="T25" fmla="*/ 0 h 454"/>
                  <a:gd name="T26" fmla="*/ 900113 w 623"/>
                  <a:gd name="T27" fmla="*/ 449263 h 454"/>
                  <a:gd name="T28" fmla="*/ 989013 w 623"/>
                  <a:gd name="T29" fmla="*/ 449263 h 454"/>
                  <a:gd name="T30" fmla="*/ 989013 w 623"/>
                  <a:gd name="T31" fmla="*/ 630238 h 454"/>
                  <a:gd name="T32" fmla="*/ 900113 w 623"/>
                  <a:gd name="T33" fmla="*/ 630238 h 454"/>
                  <a:gd name="T34" fmla="*/ 900113 w 623"/>
                  <a:gd name="T35" fmla="*/ 720725 h 454"/>
                  <a:gd name="T36" fmla="*/ 360363 w 623"/>
                  <a:gd name="T37" fmla="*/ 720725 h 454"/>
                  <a:gd name="T38" fmla="*/ 360363 w 623"/>
                  <a:gd name="T39" fmla="*/ 630238 h 454"/>
                  <a:gd name="T40" fmla="*/ 88900 w 623"/>
                  <a:gd name="T41" fmla="*/ 630238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23" h="454">
                    <a:moveTo>
                      <a:pt x="56" y="397"/>
                    </a:moveTo>
                    <a:lnTo>
                      <a:pt x="56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6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1" name="Freeform 1002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20725"/>
              </a:xfrm>
              <a:custGeom>
                <a:avLst/>
                <a:gdLst>
                  <a:gd name="T0" fmla="*/ 0 w 454"/>
                  <a:gd name="T1" fmla="*/ 360363 h 454"/>
                  <a:gd name="T2" fmla="*/ 90488 w 454"/>
                  <a:gd name="T3" fmla="*/ 360363 h 454"/>
                  <a:gd name="T4" fmla="*/ 90488 w 454"/>
                  <a:gd name="T5" fmla="*/ 269875 h 454"/>
                  <a:gd name="T6" fmla="*/ 180975 w 454"/>
                  <a:gd name="T7" fmla="*/ 269875 h 454"/>
                  <a:gd name="T8" fmla="*/ 180975 w 454"/>
                  <a:gd name="T9" fmla="*/ 180975 h 454"/>
                  <a:gd name="T10" fmla="*/ 271463 w 454"/>
                  <a:gd name="T11" fmla="*/ 180975 h 454"/>
                  <a:gd name="T12" fmla="*/ 271463 w 454"/>
                  <a:gd name="T13" fmla="*/ 0 h 454"/>
                  <a:gd name="T14" fmla="*/ 541338 w 454"/>
                  <a:gd name="T15" fmla="*/ 0 h 454"/>
                  <a:gd name="T16" fmla="*/ 541338 w 454"/>
                  <a:gd name="T17" fmla="*/ 90488 h 454"/>
                  <a:gd name="T18" fmla="*/ 630238 w 454"/>
                  <a:gd name="T19" fmla="*/ 90488 h 454"/>
                  <a:gd name="T20" fmla="*/ 630238 w 454"/>
                  <a:gd name="T21" fmla="*/ 180975 h 454"/>
                  <a:gd name="T22" fmla="*/ 541338 w 454"/>
                  <a:gd name="T23" fmla="*/ 180975 h 454"/>
                  <a:gd name="T24" fmla="*/ 541338 w 454"/>
                  <a:gd name="T25" fmla="*/ 360363 h 454"/>
                  <a:gd name="T26" fmla="*/ 630238 w 454"/>
                  <a:gd name="T27" fmla="*/ 360363 h 454"/>
                  <a:gd name="T28" fmla="*/ 630238 w 454"/>
                  <a:gd name="T29" fmla="*/ 539750 h 454"/>
                  <a:gd name="T30" fmla="*/ 720725 w 454"/>
                  <a:gd name="T31" fmla="*/ 539750 h 454"/>
                  <a:gd name="T32" fmla="*/ 720725 w 454"/>
                  <a:gd name="T33" fmla="*/ 720725 h 454"/>
                  <a:gd name="T34" fmla="*/ 541338 w 454"/>
                  <a:gd name="T35" fmla="*/ 720725 h 454"/>
                  <a:gd name="T36" fmla="*/ 541338 w 454"/>
                  <a:gd name="T37" fmla="*/ 630238 h 454"/>
                  <a:gd name="T38" fmla="*/ 360363 w 454"/>
                  <a:gd name="T39" fmla="*/ 630238 h 454"/>
                  <a:gd name="T40" fmla="*/ 360363 w 454"/>
                  <a:gd name="T41" fmla="*/ 539750 h 454"/>
                  <a:gd name="T42" fmla="*/ 0 w 454"/>
                  <a:gd name="T43" fmla="*/ 539750 h 454"/>
                  <a:gd name="T44" fmla="*/ 0 w 454"/>
                  <a:gd name="T45" fmla="*/ 360363 h 4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1" y="114"/>
                    </a:lnTo>
                    <a:lnTo>
                      <a:pt x="171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2" name="Freeform 1003"/>
              <p:cNvSpPr>
                <a:spLocks/>
              </p:cNvSpPr>
              <p:nvPr/>
            </p:nvSpPr>
            <p:spPr bwMode="auto">
              <a:xfrm>
                <a:off x="9010650" y="4349750"/>
                <a:ext cx="900113" cy="450850"/>
              </a:xfrm>
              <a:custGeom>
                <a:avLst/>
                <a:gdLst>
                  <a:gd name="T0" fmla="*/ 0 w 567"/>
                  <a:gd name="T1" fmla="*/ 90488 h 284"/>
                  <a:gd name="T2" fmla="*/ 0 w 567"/>
                  <a:gd name="T3" fmla="*/ 180975 h 284"/>
                  <a:gd name="T4" fmla="*/ 90488 w 567"/>
                  <a:gd name="T5" fmla="*/ 180975 h 284"/>
                  <a:gd name="T6" fmla="*/ 90488 w 567"/>
                  <a:gd name="T7" fmla="*/ 271463 h 284"/>
                  <a:gd name="T8" fmla="*/ 269875 w 567"/>
                  <a:gd name="T9" fmla="*/ 271463 h 284"/>
                  <a:gd name="T10" fmla="*/ 269875 w 567"/>
                  <a:gd name="T11" fmla="*/ 360363 h 284"/>
                  <a:gd name="T12" fmla="*/ 450850 w 567"/>
                  <a:gd name="T13" fmla="*/ 360363 h 284"/>
                  <a:gd name="T14" fmla="*/ 450850 w 567"/>
                  <a:gd name="T15" fmla="*/ 450850 h 284"/>
                  <a:gd name="T16" fmla="*/ 720725 w 567"/>
                  <a:gd name="T17" fmla="*/ 450850 h 284"/>
                  <a:gd name="T18" fmla="*/ 720725 w 567"/>
                  <a:gd name="T19" fmla="*/ 271463 h 284"/>
                  <a:gd name="T20" fmla="*/ 900113 w 567"/>
                  <a:gd name="T21" fmla="*/ 271463 h 284"/>
                  <a:gd name="T22" fmla="*/ 900113 w 567"/>
                  <a:gd name="T23" fmla="*/ 180975 h 284"/>
                  <a:gd name="T24" fmla="*/ 811213 w 567"/>
                  <a:gd name="T25" fmla="*/ 180975 h 284"/>
                  <a:gd name="T26" fmla="*/ 811213 w 567"/>
                  <a:gd name="T27" fmla="*/ 90488 h 284"/>
                  <a:gd name="T28" fmla="*/ 630238 w 567"/>
                  <a:gd name="T29" fmla="*/ 90488 h 284"/>
                  <a:gd name="T30" fmla="*/ 630238 w 567"/>
                  <a:gd name="T31" fmla="*/ 0 h 284"/>
                  <a:gd name="T32" fmla="*/ 180975 w 567"/>
                  <a:gd name="T33" fmla="*/ 0 h 284"/>
                  <a:gd name="T34" fmla="*/ 180975 w 567"/>
                  <a:gd name="T35" fmla="*/ 90488 h 284"/>
                  <a:gd name="T36" fmla="*/ 0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0" y="57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171"/>
                    </a:lnTo>
                    <a:lnTo>
                      <a:pt x="567" y="17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3" name="Freeform 1004"/>
              <p:cNvSpPr>
                <a:spLocks/>
              </p:cNvSpPr>
              <p:nvPr/>
            </p:nvSpPr>
            <p:spPr bwMode="auto">
              <a:xfrm>
                <a:off x="9640888" y="3090863"/>
                <a:ext cx="630237" cy="809625"/>
              </a:xfrm>
              <a:custGeom>
                <a:avLst/>
                <a:gdLst>
                  <a:gd name="T0" fmla="*/ 269875 w 397"/>
                  <a:gd name="T1" fmla="*/ 809625 h 510"/>
                  <a:gd name="T2" fmla="*/ 269875 w 397"/>
                  <a:gd name="T3" fmla="*/ 719138 h 510"/>
                  <a:gd name="T4" fmla="*/ 360362 w 397"/>
                  <a:gd name="T5" fmla="*/ 719138 h 510"/>
                  <a:gd name="T6" fmla="*/ 360362 w 397"/>
                  <a:gd name="T7" fmla="*/ 539750 h 510"/>
                  <a:gd name="T8" fmla="*/ 450850 w 397"/>
                  <a:gd name="T9" fmla="*/ 539750 h 510"/>
                  <a:gd name="T10" fmla="*/ 450850 w 397"/>
                  <a:gd name="T11" fmla="*/ 358775 h 510"/>
                  <a:gd name="T12" fmla="*/ 539750 w 397"/>
                  <a:gd name="T13" fmla="*/ 358775 h 510"/>
                  <a:gd name="T14" fmla="*/ 539750 w 397"/>
                  <a:gd name="T15" fmla="*/ 269875 h 510"/>
                  <a:gd name="T16" fmla="*/ 630237 w 397"/>
                  <a:gd name="T17" fmla="*/ 269875 h 510"/>
                  <a:gd name="T18" fmla="*/ 630237 w 397"/>
                  <a:gd name="T19" fmla="*/ 0 h 510"/>
                  <a:gd name="T20" fmla="*/ 539750 w 397"/>
                  <a:gd name="T21" fmla="*/ 0 h 510"/>
                  <a:gd name="T22" fmla="*/ 539750 w 397"/>
                  <a:gd name="T23" fmla="*/ 179388 h 510"/>
                  <a:gd name="T24" fmla="*/ 360362 w 397"/>
                  <a:gd name="T25" fmla="*/ 179388 h 510"/>
                  <a:gd name="T26" fmla="*/ 360362 w 397"/>
                  <a:gd name="T27" fmla="*/ 358775 h 510"/>
                  <a:gd name="T28" fmla="*/ 269875 w 397"/>
                  <a:gd name="T29" fmla="*/ 358775 h 510"/>
                  <a:gd name="T30" fmla="*/ 269875 w 397"/>
                  <a:gd name="T31" fmla="*/ 449263 h 510"/>
                  <a:gd name="T32" fmla="*/ 180975 w 397"/>
                  <a:gd name="T33" fmla="*/ 449263 h 510"/>
                  <a:gd name="T34" fmla="*/ 180975 w 397"/>
                  <a:gd name="T35" fmla="*/ 539750 h 510"/>
                  <a:gd name="T36" fmla="*/ 90487 w 397"/>
                  <a:gd name="T37" fmla="*/ 539750 h 510"/>
                  <a:gd name="T38" fmla="*/ 90487 w 397"/>
                  <a:gd name="T39" fmla="*/ 630238 h 510"/>
                  <a:gd name="T40" fmla="*/ 0 w 397"/>
                  <a:gd name="T41" fmla="*/ 630238 h 510"/>
                  <a:gd name="T42" fmla="*/ 0 w 397"/>
                  <a:gd name="T43" fmla="*/ 719138 h 510"/>
                  <a:gd name="T44" fmla="*/ 180975 w 397"/>
                  <a:gd name="T45" fmla="*/ 719138 h 510"/>
                  <a:gd name="T46" fmla="*/ 180975 w 397"/>
                  <a:gd name="T47" fmla="*/ 809625 h 510"/>
                  <a:gd name="T48" fmla="*/ 269875 w 397"/>
                  <a:gd name="T49" fmla="*/ 809625 h 5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510">
                    <a:moveTo>
                      <a:pt x="170" y="510"/>
                    </a:move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17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4" name="Freeform 1006"/>
              <p:cNvSpPr>
                <a:spLocks/>
              </p:cNvSpPr>
              <p:nvPr/>
            </p:nvSpPr>
            <p:spPr bwMode="auto">
              <a:xfrm>
                <a:off x="9101138" y="3000375"/>
                <a:ext cx="1169987" cy="1169988"/>
              </a:xfrm>
              <a:custGeom>
                <a:avLst/>
                <a:gdLst>
                  <a:gd name="T0" fmla="*/ 0 w 737"/>
                  <a:gd name="T1" fmla="*/ 809625 h 737"/>
                  <a:gd name="T2" fmla="*/ 269875 w 737"/>
                  <a:gd name="T3" fmla="*/ 809625 h 737"/>
                  <a:gd name="T4" fmla="*/ 269875 w 737"/>
                  <a:gd name="T5" fmla="*/ 720725 h 737"/>
                  <a:gd name="T6" fmla="*/ 360362 w 737"/>
                  <a:gd name="T7" fmla="*/ 720725 h 737"/>
                  <a:gd name="T8" fmla="*/ 360362 w 737"/>
                  <a:gd name="T9" fmla="*/ 630238 h 737"/>
                  <a:gd name="T10" fmla="*/ 449262 w 737"/>
                  <a:gd name="T11" fmla="*/ 630238 h 737"/>
                  <a:gd name="T12" fmla="*/ 539750 w 737"/>
                  <a:gd name="T13" fmla="*/ 630238 h 737"/>
                  <a:gd name="T14" fmla="*/ 539750 w 737"/>
                  <a:gd name="T15" fmla="*/ 539750 h 737"/>
                  <a:gd name="T16" fmla="*/ 630237 w 737"/>
                  <a:gd name="T17" fmla="*/ 539750 h 737"/>
                  <a:gd name="T18" fmla="*/ 630237 w 737"/>
                  <a:gd name="T19" fmla="*/ 450850 h 737"/>
                  <a:gd name="T20" fmla="*/ 720725 w 737"/>
                  <a:gd name="T21" fmla="*/ 450850 h 737"/>
                  <a:gd name="T22" fmla="*/ 720725 w 737"/>
                  <a:gd name="T23" fmla="*/ 360363 h 737"/>
                  <a:gd name="T24" fmla="*/ 720725 w 737"/>
                  <a:gd name="T25" fmla="*/ 269875 h 737"/>
                  <a:gd name="T26" fmla="*/ 809625 w 737"/>
                  <a:gd name="T27" fmla="*/ 269875 h 737"/>
                  <a:gd name="T28" fmla="*/ 809625 w 737"/>
                  <a:gd name="T29" fmla="*/ 179388 h 737"/>
                  <a:gd name="T30" fmla="*/ 900112 w 737"/>
                  <a:gd name="T31" fmla="*/ 179388 h 737"/>
                  <a:gd name="T32" fmla="*/ 900112 w 737"/>
                  <a:gd name="T33" fmla="*/ 90488 h 737"/>
                  <a:gd name="T34" fmla="*/ 990600 w 737"/>
                  <a:gd name="T35" fmla="*/ 90488 h 737"/>
                  <a:gd name="T36" fmla="*/ 990600 w 737"/>
                  <a:gd name="T37" fmla="*/ 0 h 737"/>
                  <a:gd name="T38" fmla="*/ 1169987 w 737"/>
                  <a:gd name="T39" fmla="*/ 0 h 737"/>
                  <a:gd name="T40" fmla="*/ 1169987 w 737"/>
                  <a:gd name="T41" fmla="*/ 90488 h 737"/>
                  <a:gd name="T42" fmla="*/ 1079500 w 737"/>
                  <a:gd name="T43" fmla="*/ 90488 h 737"/>
                  <a:gd name="T44" fmla="*/ 1079500 w 737"/>
                  <a:gd name="T45" fmla="*/ 269875 h 737"/>
                  <a:gd name="T46" fmla="*/ 900112 w 737"/>
                  <a:gd name="T47" fmla="*/ 269875 h 737"/>
                  <a:gd name="T48" fmla="*/ 900112 w 737"/>
                  <a:gd name="T49" fmla="*/ 450850 h 737"/>
                  <a:gd name="T50" fmla="*/ 809625 w 737"/>
                  <a:gd name="T51" fmla="*/ 450850 h 737"/>
                  <a:gd name="T52" fmla="*/ 809625 w 737"/>
                  <a:gd name="T53" fmla="*/ 539750 h 737"/>
                  <a:gd name="T54" fmla="*/ 720725 w 737"/>
                  <a:gd name="T55" fmla="*/ 539750 h 737"/>
                  <a:gd name="T56" fmla="*/ 720725 w 737"/>
                  <a:gd name="T57" fmla="*/ 630238 h 737"/>
                  <a:gd name="T58" fmla="*/ 630237 w 737"/>
                  <a:gd name="T59" fmla="*/ 630238 h 737"/>
                  <a:gd name="T60" fmla="*/ 630237 w 737"/>
                  <a:gd name="T61" fmla="*/ 720725 h 737"/>
                  <a:gd name="T62" fmla="*/ 539750 w 737"/>
                  <a:gd name="T63" fmla="*/ 720725 h 737"/>
                  <a:gd name="T64" fmla="*/ 539750 w 737"/>
                  <a:gd name="T65" fmla="*/ 809625 h 737"/>
                  <a:gd name="T66" fmla="*/ 449262 w 737"/>
                  <a:gd name="T67" fmla="*/ 809625 h 737"/>
                  <a:gd name="T68" fmla="*/ 449262 w 737"/>
                  <a:gd name="T69" fmla="*/ 990600 h 737"/>
                  <a:gd name="T70" fmla="*/ 360362 w 737"/>
                  <a:gd name="T71" fmla="*/ 990600 h 737"/>
                  <a:gd name="T72" fmla="*/ 360362 w 737"/>
                  <a:gd name="T73" fmla="*/ 1079500 h 737"/>
                  <a:gd name="T74" fmla="*/ 269875 w 737"/>
                  <a:gd name="T75" fmla="*/ 1079500 h 737"/>
                  <a:gd name="T76" fmla="*/ 269875 w 737"/>
                  <a:gd name="T77" fmla="*/ 1169988 h 737"/>
                  <a:gd name="T78" fmla="*/ 179387 w 737"/>
                  <a:gd name="T79" fmla="*/ 1169988 h 737"/>
                  <a:gd name="T80" fmla="*/ 179387 w 737"/>
                  <a:gd name="T81" fmla="*/ 1079500 h 737"/>
                  <a:gd name="T82" fmla="*/ 90487 w 737"/>
                  <a:gd name="T83" fmla="*/ 1079500 h 737"/>
                  <a:gd name="T84" fmla="*/ 90487 w 737"/>
                  <a:gd name="T85" fmla="*/ 990600 h 737"/>
                  <a:gd name="T86" fmla="*/ 0 w 737"/>
                  <a:gd name="T87" fmla="*/ 990600 h 737"/>
                  <a:gd name="T88" fmla="*/ 0 w 737"/>
                  <a:gd name="T89" fmla="*/ 809625 h 73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737" h="737">
                    <a:moveTo>
                      <a:pt x="0" y="510"/>
                    </a:move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5" name="Freeform 1007"/>
              <p:cNvSpPr>
                <a:spLocks/>
              </p:cNvSpPr>
              <p:nvPr/>
            </p:nvSpPr>
            <p:spPr bwMode="auto">
              <a:xfrm>
                <a:off x="8740775" y="3810000"/>
                <a:ext cx="269875" cy="541338"/>
              </a:xfrm>
              <a:custGeom>
                <a:avLst/>
                <a:gdLst>
                  <a:gd name="T0" fmla="*/ 269875 w 170"/>
                  <a:gd name="T1" fmla="*/ 0 h 341"/>
                  <a:gd name="T2" fmla="*/ 0 w 170"/>
                  <a:gd name="T3" fmla="*/ 0 h 341"/>
                  <a:gd name="T4" fmla="*/ 0 w 170"/>
                  <a:gd name="T5" fmla="*/ 450850 h 341"/>
                  <a:gd name="T6" fmla="*/ 90488 w 170"/>
                  <a:gd name="T7" fmla="*/ 450850 h 341"/>
                  <a:gd name="T8" fmla="*/ 90488 w 170"/>
                  <a:gd name="T9" fmla="*/ 541338 h 341"/>
                  <a:gd name="T10" fmla="*/ 180975 w 170"/>
                  <a:gd name="T11" fmla="*/ 541338 h 341"/>
                  <a:gd name="T12" fmla="*/ 180975 w 170"/>
                  <a:gd name="T13" fmla="*/ 180975 h 341"/>
                  <a:gd name="T14" fmla="*/ 269875 w 170"/>
                  <a:gd name="T15" fmla="*/ 180975 h 341"/>
                  <a:gd name="T16" fmla="*/ 269875 w 170"/>
                  <a:gd name="T17" fmla="*/ 46038 h 341"/>
                  <a:gd name="T18" fmla="*/ 269875 w 170"/>
                  <a:gd name="T19" fmla="*/ 0 h 3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29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6" name="Freeform 1008"/>
              <p:cNvSpPr>
                <a:spLocks/>
              </p:cNvSpPr>
              <p:nvPr/>
            </p:nvSpPr>
            <p:spPr bwMode="auto">
              <a:xfrm>
                <a:off x="8380413" y="4891088"/>
                <a:ext cx="450850" cy="809625"/>
              </a:xfrm>
              <a:custGeom>
                <a:avLst/>
                <a:gdLst>
                  <a:gd name="T0" fmla="*/ 90488 w 284"/>
                  <a:gd name="T1" fmla="*/ 0 h 510"/>
                  <a:gd name="T2" fmla="*/ 90488 w 284"/>
                  <a:gd name="T3" fmla="*/ 88900 h 510"/>
                  <a:gd name="T4" fmla="*/ 0 w 284"/>
                  <a:gd name="T5" fmla="*/ 88900 h 510"/>
                  <a:gd name="T6" fmla="*/ 0 w 284"/>
                  <a:gd name="T7" fmla="*/ 360363 h 510"/>
                  <a:gd name="T8" fmla="*/ 90488 w 284"/>
                  <a:gd name="T9" fmla="*/ 360363 h 510"/>
                  <a:gd name="T10" fmla="*/ 90488 w 284"/>
                  <a:gd name="T11" fmla="*/ 539750 h 510"/>
                  <a:gd name="T12" fmla="*/ 180975 w 284"/>
                  <a:gd name="T13" fmla="*/ 539750 h 510"/>
                  <a:gd name="T14" fmla="*/ 180975 w 284"/>
                  <a:gd name="T15" fmla="*/ 719138 h 510"/>
                  <a:gd name="T16" fmla="*/ 271463 w 284"/>
                  <a:gd name="T17" fmla="*/ 719138 h 510"/>
                  <a:gd name="T18" fmla="*/ 271463 w 284"/>
                  <a:gd name="T19" fmla="*/ 809625 h 510"/>
                  <a:gd name="T20" fmla="*/ 450850 w 284"/>
                  <a:gd name="T21" fmla="*/ 809625 h 510"/>
                  <a:gd name="T22" fmla="*/ 450850 w 284"/>
                  <a:gd name="T23" fmla="*/ 449263 h 510"/>
                  <a:gd name="T24" fmla="*/ 360363 w 284"/>
                  <a:gd name="T25" fmla="*/ 449263 h 510"/>
                  <a:gd name="T26" fmla="*/ 360363 w 284"/>
                  <a:gd name="T27" fmla="*/ 179388 h 510"/>
                  <a:gd name="T28" fmla="*/ 271463 w 284"/>
                  <a:gd name="T29" fmla="*/ 179388 h 510"/>
                  <a:gd name="T30" fmla="*/ 271463 w 284"/>
                  <a:gd name="T31" fmla="*/ 0 h 510"/>
                  <a:gd name="T32" fmla="*/ 90488 w 284"/>
                  <a:gd name="T33" fmla="*/ 0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510"/>
                    </a:lnTo>
                    <a:lnTo>
                      <a:pt x="284" y="51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7" name="Freeform 1009"/>
              <p:cNvSpPr>
                <a:spLocks/>
              </p:cNvSpPr>
              <p:nvPr/>
            </p:nvSpPr>
            <p:spPr bwMode="auto">
              <a:xfrm>
                <a:off x="8651875" y="4530725"/>
                <a:ext cx="719138" cy="1260475"/>
              </a:xfrm>
              <a:custGeom>
                <a:avLst/>
                <a:gdLst>
                  <a:gd name="T0" fmla="*/ 358775 w 453"/>
                  <a:gd name="T1" fmla="*/ 0 h 794"/>
                  <a:gd name="T2" fmla="*/ 358775 w 453"/>
                  <a:gd name="T3" fmla="*/ 179388 h 794"/>
                  <a:gd name="T4" fmla="*/ 449263 w 453"/>
                  <a:gd name="T5" fmla="*/ 179388 h 794"/>
                  <a:gd name="T6" fmla="*/ 449263 w 453"/>
                  <a:gd name="T7" fmla="*/ 269875 h 794"/>
                  <a:gd name="T8" fmla="*/ 358775 w 453"/>
                  <a:gd name="T9" fmla="*/ 269875 h 794"/>
                  <a:gd name="T10" fmla="*/ 358775 w 453"/>
                  <a:gd name="T11" fmla="*/ 449263 h 794"/>
                  <a:gd name="T12" fmla="*/ 0 w 453"/>
                  <a:gd name="T13" fmla="*/ 449263 h 794"/>
                  <a:gd name="T14" fmla="*/ 0 w 453"/>
                  <a:gd name="T15" fmla="*/ 539750 h 794"/>
                  <a:gd name="T16" fmla="*/ 88900 w 453"/>
                  <a:gd name="T17" fmla="*/ 539750 h 794"/>
                  <a:gd name="T18" fmla="*/ 88900 w 453"/>
                  <a:gd name="T19" fmla="*/ 809625 h 794"/>
                  <a:gd name="T20" fmla="*/ 179388 w 453"/>
                  <a:gd name="T21" fmla="*/ 809625 h 794"/>
                  <a:gd name="T22" fmla="*/ 179388 w 453"/>
                  <a:gd name="T23" fmla="*/ 1079500 h 794"/>
                  <a:gd name="T24" fmla="*/ 358775 w 453"/>
                  <a:gd name="T25" fmla="*/ 1079500 h 794"/>
                  <a:gd name="T26" fmla="*/ 358775 w 453"/>
                  <a:gd name="T27" fmla="*/ 1260475 h 794"/>
                  <a:gd name="T28" fmla="*/ 449263 w 453"/>
                  <a:gd name="T29" fmla="*/ 1260475 h 794"/>
                  <a:gd name="T30" fmla="*/ 449263 w 453"/>
                  <a:gd name="T31" fmla="*/ 1169988 h 794"/>
                  <a:gd name="T32" fmla="*/ 539750 w 453"/>
                  <a:gd name="T33" fmla="*/ 1169988 h 794"/>
                  <a:gd name="T34" fmla="*/ 539750 w 453"/>
                  <a:gd name="T35" fmla="*/ 990600 h 794"/>
                  <a:gd name="T36" fmla="*/ 628650 w 453"/>
                  <a:gd name="T37" fmla="*/ 990600 h 794"/>
                  <a:gd name="T38" fmla="*/ 628650 w 453"/>
                  <a:gd name="T39" fmla="*/ 900113 h 794"/>
                  <a:gd name="T40" fmla="*/ 719138 w 453"/>
                  <a:gd name="T41" fmla="*/ 900113 h 794"/>
                  <a:gd name="T42" fmla="*/ 719138 w 453"/>
                  <a:gd name="T43" fmla="*/ 720725 h 794"/>
                  <a:gd name="T44" fmla="*/ 628650 w 453"/>
                  <a:gd name="T45" fmla="*/ 720725 h 794"/>
                  <a:gd name="T46" fmla="*/ 628650 w 453"/>
                  <a:gd name="T47" fmla="*/ 539750 h 794"/>
                  <a:gd name="T48" fmla="*/ 539750 w 453"/>
                  <a:gd name="T49" fmla="*/ 539750 h 794"/>
                  <a:gd name="T50" fmla="*/ 539750 w 453"/>
                  <a:gd name="T51" fmla="*/ 269875 h 794"/>
                  <a:gd name="T52" fmla="*/ 628650 w 453"/>
                  <a:gd name="T53" fmla="*/ 269875 h 794"/>
                  <a:gd name="T54" fmla="*/ 628650 w 453"/>
                  <a:gd name="T55" fmla="*/ 90488 h 794"/>
                  <a:gd name="T56" fmla="*/ 449263 w 453"/>
                  <a:gd name="T57" fmla="*/ 90488 h 794"/>
                  <a:gd name="T58" fmla="*/ 449263 w 453"/>
                  <a:gd name="T59" fmla="*/ 0 h 794"/>
                  <a:gd name="T60" fmla="*/ 358775 w 453"/>
                  <a:gd name="T61" fmla="*/ 0 h 79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53" h="794">
                    <a:moveTo>
                      <a:pt x="226" y="0"/>
                    </a:move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4"/>
                    </a:lnTo>
                    <a:lnTo>
                      <a:pt x="396" y="624"/>
                    </a:lnTo>
                    <a:lnTo>
                      <a:pt x="396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6" y="454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8" name="Freeform 1010"/>
              <p:cNvSpPr>
                <a:spLocks/>
              </p:cNvSpPr>
              <p:nvPr/>
            </p:nvSpPr>
            <p:spPr bwMode="auto">
              <a:xfrm>
                <a:off x="8021638" y="3900488"/>
                <a:ext cx="539750" cy="630237"/>
              </a:xfrm>
              <a:custGeom>
                <a:avLst/>
                <a:gdLst>
                  <a:gd name="T0" fmla="*/ 0 w 340"/>
                  <a:gd name="T1" fmla="*/ 360362 h 397"/>
                  <a:gd name="T2" fmla="*/ 0 w 340"/>
                  <a:gd name="T3" fmla="*/ 179387 h 397"/>
                  <a:gd name="T4" fmla="*/ 88900 w 340"/>
                  <a:gd name="T5" fmla="*/ 179387 h 397"/>
                  <a:gd name="T6" fmla="*/ 88900 w 340"/>
                  <a:gd name="T7" fmla="*/ 0 h 397"/>
                  <a:gd name="T8" fmla="*/ 269875 w 340"/>
                  <a:gd name="T9" fmla="*/ 0 h 397"/>
                  <a:gd name="T10" fmla="*/ 269875 w 340"/>
                  <a:gd name="T11" fmla="*/ 90487 h 397"/>
                  <a:gd name="T12" fmla="*/ 449263 w 340"/>
                  <a:gd name="T13" fmla="*/ 90487 h 397"/>
                  <a:gd name="T14" fmla="*/ 449263 w 340"/>
                  <a:gd name="T15" fmla="*/ 269875 h 397"/>
                  <a:gd name="T16" fmla="*/ 539750 w 340"/>
                  <a:gd name="T17" fmla="*/ 269875 h 397"/>
                  <a:gd name="T18" fmla="*/ 539750 w 340"/>
                  <a:gd name="T19" fmla="*/ 539750 h 397"/>
                  <a:gd name="T20" fmla="*/ 449263 w 340"/>
                  <a:gd name="T21" fmla="*/ 539750 h 397"/>
                  <a:gd name="T22" fmla="*/ 449263 w 340"/>
                  <a:gd name="T23" fmla="*/ 630237 h 397"/>
                  <a:gd name="T24" fmla="*/ 358775 w 340"/>
                  <a:gd name="T25" fmla="*/ 630237 h 397"/>
                  <a:gd name="T26" fmla="*/ 358775 w 340"/>
                  <a:gd name="T27" fmla="*/ 539750 h 397"/>
                  <a:gd name="T28" fmla="*/ 269875 w 340"/>
                  <a:gd name="T29" fmla="*/ 539750 h 397"/>
                  <a:gd name="T30" fmla="*/ 269875 w 340"/>
                  <a:gd name="T31" fmla="*/ 269875 h 397"/>
                  <a:gd name="T32" fmla="*/ 179388 w 340"/>
                  <a:gd name="T33" fmla="*/ 269875 h 397"/>
                  <a:gd name="T34" fmla="*/ 179388 w 340"/>
                  <a:gd name="T35" fmla="*/ 360362 h 397"/>
                  <a:gd name="T36" fmla="*/ 0 w 340"/>
                  <a:gd name="T37" fmla="*/ 360362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9" name="Freeform 1011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628650"/>
              </a:xfrm>
              <a:custGeom>
                <a:avLst/>
                <a:gdLst>
                  <a:gd name="T0" fmla="*/ 0 w 340"/>
                  <a:gd name="T1" fmla="*/ 179388 h 396"/>
                  <a:gd name="T2" fmla="*/ 0 w 340"/>
                  <a:gd name="T3" fmla="*/ 88900 h 396"/>
                  <a:gd name="T4" fmla="*/ 90488 w 340"/>
                  <a:gd name="T5" fmla="*/ 88900 h 396"/>
                  <a:gd name="T6" fmla="*/ 90488 w 340"/>
                  <a:gd name="T7" fmla="*/ 0 h 396"/>
                  <a:gd name="T8" fmla="*/ 269875 w 340"/>
                  <a:gd name="T9" fmla="*/ 0 h 396"/>
                  <a:gd name="T10" fmla="*/ 269875 w 340"/>
                  <a:gd name="T11" fmla="*/ 88900 h 396"/>
                  <a:gd name="T12" fmla="*/ 360363 w 340"/>
                  <a:gd name="T13" fmla="*/ 88900 h 396"/>
                  <a:gd name="T14" fmla="*/ 360363 w 340"/>
                  <a:gd name="T15" fmla="*/ 179388 h 396"/>
                  <a:gd name="T16" fmla="*/ 539750 w 340"/>
                  <a:gd name="T17" fmla="*/ 179388 h 396"/>
                  <a:gd name="T18" fmla="*/ 539750 w 340"/>
                  <a:gd name="T19" fmla="*/ 539750 h 396"/>
                  <a:gd name="T20" fmla="*/ 450850 w 340"/>
                  <a:gd name="T21" fmla="*/ 539750 h 396"/>
                  <a:gd name="T22" fmla="*/ 450850 w 340"/>
                  <a:gd name="T23" fmla="*/ 628650 h 396"/>
                  <a:gd name="T24" fmla="*/ 360363 w 340"/>
                  <a:gd name="T25" fmla="*/ 628650 h 396"/>
                  <a:gd name="T26" fmla="*/ 360363 w 340"/>
                  <a:gd name="T27" fmla="*/ 449263 h 396"/>
                  <a:gd name="T28" fmla="*/ 269875 w 340"/>
                  <a:gd name="T29" fmla="*/ 449263 h 396"/>
                  <a:gd name="T30" fmla="*/ 269875 w 340"/>
                  <a:gd name="T31" fmla="*/ 269875 h 396"/>
                  <a:gd name="T32" fmla="*/ 90488 w 340"/>
                  <a:gd name="T33" fmla="*/ 269875 h 396"/>
                  <a:gd name="T34" fmla="*/ 90488 w 340"/>
                  <a:gd name="T35" fmla="*/ 179388 h 396"/>
                  <a:gd name="T36" fmla="*/ 0 w 340"/>
                  <a:gd name="T37" fmla="*/ 179388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6">
                    <a:moveTo>
                      <a:pt x="0" y="113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227" y="39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0" name="Freeform 1012"/>
              <p:cNvSpPr>
                <a:spLocks/>
              </p:cNvSpPr>
              <p:nvPr/>
            </p:nvSpPr>
            <p:spPr bwMode="auto">
              <a:xfrm>
                <a:off x="8110538" y="3449638"/>
                <a:ext cx="630237" cy="450850"/>
              </a:xfrm>
              <a:custGeom>
                <a:avLst/>
                <a:gdLst>
                  <a:gd name="T0" fmla="*/ 180975 w 397"/>
                  <a:gd name="T1" fmla="*/ 360363 h 284"/>
                  <a:gd name="T2" fmla="*/ 0 w 397"/>
                  <a:gd name="T3" fmla="*/ 360363 h 284"/>
                  <a:gd name="T4" fmla="*/ 0 w 397"/>
                  <a:gd name="T5" fmla="*/ 271463 h 284"/>
                  <a:gd name="T6" fmla="*/ 90487 w 397"/>
                  <a:gd name="T7" fmla="*/ 271463 h 284"/>
                  <a:gd name="T8" fmla="*/ 90487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90488 h 284"/>
                  <a:gd name="T14" fmla="*/ 90487 w 397"/>
                  <a:gd name="T15" fmla="*/ 90488 h 284"/>
                  <a:gd name="T16" fmla="*/ 90487 w 397"/>
                  <a:gd name="T17" fmla="*/ 0 h 284"/>
                  <a:gd name="T18" fmla="*/ 450850 w 397"/>
                  <a:gd name="T19" fmla="*/ 0 h 284"/>
                  <a:gd name="T20" fmla="*/ 450850 w 397"/>
                  <a:gd name="T21" fmla="*/ 90488 h 284"/>
                  <a:gd name="T22" fmla="*/ 541337 w 397"/>
                  <a:gd name="T23" fmla="*/ 90488 h 284"/>
                  <a:gd name="T24" fmla="*/ 541337 w 397"/>
                  <a:gd name="T25" fmla="*/ 180975 h 284"/>
                  <a:gd name="T26" fmla="*/ 541337 w 397"/>
                  <a:gd name="T27" fmla="*/ 271463 h 284"/>
                  <a:gd name="T28" fmla="*/ 630237 w 397"/>
                  <a:gd name="T29" fmla="*/ 271463 h 284"/>
                  <a:gd name="T30" fmla="*/ 630237 w 397"/>
                  <a:gd name="T31" fmla="*/ 450850 h 284"/>
                  <a:gd name="T32" fmla="*/ 450850 w 397"/>
                  <a:gd name="T33" fmla="*/ 450850 h 284"/>
                  <a:gd name="T34" fmla="*/ 450850 w 397"/>
                  <a:gd name="T35" fmla="*/ 360363 h 284"/>
                  <a:gd name="T36" fmla="*/ 360362 w 397"/>
                  <a:gd name="T37" fmla="*/ 360363 h 284"/>
                  <a:gd name="T38" fmla="*/ 360362 w 397"/>
                  <a:gd name="T39" fmla="*/ 271463 h 284"/>
                  <a:gd name="T40" fmla="*/ 180975 w 397"/>
                  <a:gd name="T41" fmla="*/ 271463 h 284"/>
                  <a:gd name="T42" fmla="*/ 180975 w 397"/>
                  <a:gd name="T43" fmla="*/ 360363 h 28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284">
                    <a:moveTo>
                      <a:pt x="114" y="227"/>
                    </a:moveTo>
                    <a:lnTo>
                      <a:pt x="0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41" y="171"/>
                    </a:lnTo>
                    <a:lnTo>
                      <a:pt x="397" y="171"/>
                    </a:lnTo>
                    <a:lnTo>
                      <a:pt x="39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14" y="171"/>
                    </a:lnTo>
                    <a:lnTo>
                      <a:pt x="11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1" name="Freeform 1014"/>
              <p:cNvSpPr>
                <a:spLocks/>
              </p:cNvSpPr>
              <p:nvPr/>
            </p:nvSpPr>
            <p:spPr bwMode="auto">
              <a:xfrm>
                <a:off x="7480300" y="3360738"/>
                <a:ext cx="541338" cy="539750"/>
              </a:xfrm>
              <a:custGeom>
                <a:avLst/>
                <a:gdLst>
                  <a:gd name="T0" fmla="*/ 271463 w 341"/>
                  <a:gd name="T1" fmla="*/ 0 h 340"/>
                  <a:gd name="T2" fmla="*/ 271463 w 341"/>
                  <a:gd name="T3" fmla="*/ 88900 h 340"/>
                  <a:gd name="T4" fmla="*/ 180975 w 341"/>
                  <a:gd name="T5" fmla="*/ 88900 h 340"/>
                  <a:gd name="T6" fmla="*/ 180975 w 341"/>
                  <a:gd name="T7" fmla="*/ 269875 h 340"/>
                  <a:gd name="T8" fmla="*/ 0 w 341"/>
                  <a:gd name="T9" fmla="*/ 269875 h 340"/>
                  <a:gd name="T10" fmla="*/ 0 w 341"/>
                  <a:gd name="T11" fmla="*/ 449263 h 340"/>
                  <a:gd name="T12" fmla="*/ 90488 w 341"/>
                  <a:gd name="T13" fmla="*/ 449263 h 340"/>
                  <a:gd name="T14" fmla="*/ 90488 w 341"/>
                  <a:gd name="T15" fmla="*/ 539750 h 340"/>
                  <a:gd name="T16" fmla="*/ 271463 w 341"/>
                  <a:gd name="T17" fmla="*/ 539750 h 340"/>
                  <a:gd name="T18" fmla="*/ 271463 w 341"/>
                  <a:gd name="T19" fmla="*/ 360363 h 340"/>
                  <a:gd name="T20" fmla="*/ 360363 w 341"/>
                  <a:gd name="T21" fmla="*/ 360363 h 340"/>
                  <a:gd name="T22" fmla="*/ 360363 w 341"/>
                  <a:gd name="T23" fmla="*/ 269875 h 340"/>
                  <a:gd name="T24" fmla="*/ 541338 w 341"/>
                  <a:gd name="T25" fmla="*/ 269875 h 340"/>
                  <a:gd name="T26" fmla="*/ 541338 w 341"/>
                  <a:gd name="T27" fmla="*/ 0 h 340"/>
                  <a:gd name="T28" fmla="*/ 271463 w 341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171" y="0"/>
                    </a:moveTo>
                    <a:lnTo>
                      <a:pt x="171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1" y="340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2" name="Freeform 1015"/>
              <p:cNvSpPr>
                <a:spLocks/>
              </p:cNvSpPr>
              <p:nvPr/>
            </p:nvSpPr>
            <p:spPr bwMode="auto">
              <a:xfrm>
                <a:off x="6761163" y="3449638"/>
                <a:ext cx="1439862" cy="1081087"/>
              </a:xfrm>
              <a:custGeom>
                <a:avLst/>
                <a:gdLst>
                  <a:gd name="T0" fmla="*/ 1260475 w 907"/>
                  <a:gd name="T1" fmla="*/ 0 h 681"/>
                  <a:gd name="T2" fmla="*/ 1439862 w 907"/>
                  <a:gd name="T3" fmla="*/ 0 h 681"/>
                  <a:gd name="T4" fmla="*/ 1439862 w 907"/>
                  <a:gd name="T5" fmla="*/ 90487 h 681"/>
                  <a:gd name="T6" fmla="*/ 1349375 w 907"/>
                  <a:gd name="T7" fmla="*/ 90487 h 681"/>
                  <a:gd name="T8" fmla="*/ 1349375 w 907"/>
                  <a:gd name="T9" fmla="*/ 180975 h 681"/>
                  <a:gd name="T10" fmla="*/ 1439862 w 907"/>
                  <a:gd name="T11" fmla="*/ 180975 h 681"/>
                  <a:gd name="T12" fmla="*/ 1439862 w 907"/>
                  <a:gd name="T13" fmla="*/ 271462 h 681"/>
                  <a:gd name="T14" fmla="*/ 1349375 w 907"/>
                  <a:gd name="T15" fmla="*/ 271462 h 681"/>
                  <a:gd name="T16" fmla="*/ 1349375 w 907"/>
                  <a:gd name="T17" fmla="*/ 360362 h 681"/>
                  <a:gd name="T18" fmla="*/ 1439862 w 907"/>
                  <a:gd name="T19" fmla="*/ 360362 h 681"/>
                  <a:gd name="T20" fmla="*/ 1439862 w 907"/>
                  <a:gd name="T21" fmla="*/ 450850 h 681"/>
                  <a:gd name="T22" fmla="*/ 1349375 w 907"/>
                  <a:gd name="T23" fmla="*/ 450850 h 681"/>
                  <a:gd name="T24" fmla="*/ 1349375 w 907"/>
                  <a:gd name="T25" fmla="*/ 630237 h 681"/>
                  <a:gd name="T26" fmla="*/ 1260475 w 907"/>
                  <a:gd name="T27" fmla="*/ 630237 h 681"/>
                  <a:gd name="T28" fmla="*/ 1260475 w 907"/>
                  <a:gd name="T29" fmla="*/ 811212 h 681"/>
                  <a:gd name="T30" fmla="*/ 1169987 w 907"/>
                  <a:gd name="T31" fmla="*/ 811212 h 681"/>
                  <a:gd name="T32" fmla="*/ 1169987 w 907"/>
                  <a:gd name="T33" fmla="*/ 900112 h 681"/>
                  <a:gd name="T34" fmla="*/ 1079500 w 907"/>
                  <a:gd name="T35" fmla="*/ 900112 h 681"/>
                  <a:gd name="T36" fmla="*/ 1079500 w 907"/>
                  <a:gd name="T37" fmla="*/ 630237 h 681"/>
                  <a:gd name="T38" fmla="*/ 990600 w 907"/>
                  <a:gd name="T39" fmla="*/ 630237 h 681"/>
                  <a:gd name="T40" fmla="*/ 990600 w 907"/>
                  <a:gd name="T41" fmla="*/ 720725 h 681"/>
                  <a:gd name="T42" fmla="*/ 630237 w 907"/>
                  <a:gd name="T43" fmla="*/ 720725 h 681"/>
                  <a:gd name="T44" fmla="*/ 630237 w 907"/>
                  <a:gd name="T45" fmla="*/ 900112 h 681"/>
                  <a:gd name="T46" fmla="*/ 449262 w 907"/>
                  <a:gd name="T47" fmla="*/ 900112 h 681"/>
                  <a:gd name="T48" fmla="*/ 449262 w 907"/>
                  <a:gd name="T49" fmla="*/ 990600 h 681"/>
                  <a:gd name="T50" fmla="*/ 90487 w 907"/>
                  <a:gd name="T51" fmla="*/ 990600 h 681"/>
                  <a:gd name="T52" fmla="*/ 90487 w 907"/>
                  <a:gd name="T53" fmla="*/ 1081087 h 681"/>
                  <a:gd name="T54" fmla="*/ 0 w 907"/>
                  <a:gd name="T55" fmla="*/ 1081087 h 681"/>
                  <a:gd name="T56" fmla="*/ 0 w 907"/>
                  <a:gd name="T57" fmla="*/ 900112 h 681"/>
                  <a:gd name="T58" fmla="*/ 179387 w 907"/>
                  <a:gd name="T59" fmla="*/ 900112 h 681"/>
                  <a:gd name="T60" fmla="*/ 179387 w 907"/>
                  <a:gd name="T61" fmla="*/ 720725 h 681"/>
                  <a:gd name="T62" fmla="*/ 360362 w 907"/>
                  <a:gd name="T63" fmla="*/ 720725 h 681"/>
                  <a:gd name="T64" fmla="*/ 360362 w 907"/>
                  <a:gd name="T65" fmla="*/ 630237 h 681"/>
                  <a:gd name="T66" fmla="*/ 630237 w 907"/>
                  <a:gd name="T67" fmla="*/ 630237 h 681"/>
                  <a:gd name="T68" fmla="*/ 630237 w 907"/>
                  <a:gd name="T69" fmla="*/ 541337 h 681"/>
                  <a:gd name="T70" fmla="*/ 719137 w 907"/>
                  <a:gd name="T71" fmla="*/ 541337 h 681"/>
                  <a:gd name="T72" fmla="*/ 719137 w 907"/>
                  <a:gd name="T73" fmla="*/ 360362 h 681"/>
                  <a:gd name="T74" fmla="*/ 809625 w 907"/>
                  <a:gd name="T75" fmla="*/ 360362 h 681"/>
                  <a:gd name="T76" fmla="*/ 809625 w 907"/>
                  <a:gd name="T77" fmla="*/ 450850 h 681"/>
                  <a:gd name="T78" fmla="*/ 990600 w 907"/>
                  <a:gd name="T79" fmla="*/ 450850 h 681"/>
                  <a:gd name="T80" fmla="*/ 990600 w 907"/>
                  <a:gd name="T81" fmla="*/ 271462 h 681"/>
                  <a:gd name="T82" fmla="*/ 1079500 w 907"/>
                  <a:gd name="T83" fmla="*/ 271462 h 681"/>
                  <a:gd name="T84" fmla="*/ 1079500 w 907"/>
                  <a:gd name="T85" fmla="*/ 180975 h 681"/>
                  <a:gd name="T86" fmla="*/ 1260475 w 907"/>
                  <a:gd name="T87" fmla="*/ 180975 h 681"/>
                  <a:gd name="T88" fmla="*/ 1260475 w 907"/>
                  <a:gd name="T89" fmla="*/ 0 h 68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907" h="681">
                    <a:moveTo>
                      <a:pt x="794" y="0"/>
                    </a:moveTo>
                    <a:lnTo>
                      <a:pt x="907" y="0"/>
                    </a:lnTo>
                    <a:lnTo>
                      <a:pt x="907" y="57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850" y="171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171"/>
                    </a:lnTo>
                    <a:lnTo>
                      <a:pt x="680" y="171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3" name="Freeform 1016"/>
              <p:cNvSpPr>
                <a:spLocks/>
              </p:cNvSpPr>
              <p:nvPr/>
            </p:nvSpPr>
            <p:spPr bwMode="auto">
              <a:xfrm>
                <a:off x="7210425" y="3090863"/>
                <a:ext cx="541338" cy="539750"/>
              </a:xfrm>
              <a:custGeom>
                <a:avLst/>
                <a:gdLst>
                  <a:gd name="T0" fmla="*/ 541338 w 341"/>
                  <a:gd name="T1" fmla="*/ 179388 h 340"/>
                  <a:gd name="T2" fmla="*/ 541338 w 341"/>
                  <a:gd name="T3" fmla="*/ 358775 h 340"/>
                  <a:gd name="T4" fmla="*/ 450850 w 341"/>
                  <a:gd name="T5" fmla="*/ 358775 h 340"/>
                  <a:gd name="T6" fmla="*/ 450850 w 341"/>
                  <a:gd name="T7" fmla="*/ 539750 h 340"/>
                  <a:gd name="T8" fmla="*/ 180975 w 341"/>
                  <a:gd name="T9" fmla="*/ 539750 h 340"/>
                  <a:gd name="T10" fmla="*/ 180975 w 341"/>
                  <a:gd name="T11" fmla="*/ 358775 h 340"/>
                  <a:gd name="T12" fmla="*/ 0 w 341"/>
                  <a:gd name="T13" fmla="*/ 358775 h 340"/>
                  <a:gd name="T14" fmla="*/ 0 w 341"/>
                  <a:gd name="T15" fmla="*/ 179388 h 340"/>
                  <a:gd name="T16" fmla="*/ 90488 w 341"/>
                  <a:gd name="T17" fmla="*/ 179388 h 340"/>
                  <a:gd name="T18" fmla="*/ 90488 w 341"/>
                  <a:gd name="T19" fmla="*/ 0 h 340"/>
                  <a:gd name="T20" fmla="*/ 269875 w 341"/>
                  <a:gd name="T21" fmla="*/ 0 h 340"/>
                  <a:gd name="T22" fmla="*/ 269875 w 341"/>
                  <a:gd name="T23" fmla="*/ 88900 h 340"/>
                  <a:gd name="T24" fmla="*/ 360363 w 341"/>
                  <a:gd name="T25" fmla="*/ 88900 h 340"/>
                  <a:gd name="T26" fmla="*/ 360363 w 341"/>
                  <a:gd name="T27" fmla="*/ 179388 h 340"/>
                  <a:gd name="T28" fmla="*/ 541338 w 341"/>
                  <a:gd name="T29" fmla="*/ 179388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341" y="113"/>
                    </a:moveTo>
                    <a:lnTo>
                      <a:pt x="341" y="226"/>
                    </a:lnTo>
                    <a:lnTo>
                      <a:pt x="284" y="226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1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4" name="Freeform 1017"/>
              <p:cNvSpPr>
                <a:spLocks/>
              </p:cNvSpPr>
              <p:nvPr/>
            </p:nvSpPr>
            <p:spPr bwMode="auto">
              <a:xfrm>
                <a:off x="6670675" y="2820988"/>
                <a:ext cx="630238" cy="809625"/>
              </a:xfrm>
              <a:custGeom>
                <a:avLst/>
                <a:gdLst>
                  <a:gd name="T0" fmla="*/ 630238 w 397"/>
                  <a:gd name="T1" fmla="*/ 179388 h 510"/>
                  <a:gd name="T2" fmla="*/ 630238 w 397"/>
                  <a:gd name="T3" fmla="*/ 449263 h 510"/>
                  <a:gd name="T4" fmla="*/ 539750 w 397"/>
                  <a:gd name="T5" fmla="*/ 449263 h 510"/>
                  <a:gd name="T6" fmla="*/ 539750 w 397"/>
                  <a:gd name="T7" fmla="*/ 628650 h 510"/>
                  <a:gd name="T8" fmla="*/ 360363 w 397"/>
                  <a:gd name="T9" fmla="*/ 628650 h 510"/>
                  <a:gd name="T10" fmla="*/ 360363 w 397"/>
                  <a:gd name="T11" fmla="*/ 809625 h 510"/>
                  <a:gd name="T12" fmla="*/ 90488 w 397"/>
                  <a:gd name="T13" fmla="*/ 809625 h 510"/>
                  <a:gd name="T14" fmla="*/ 90488 w 397"/>
                  <a:gd name="T15" fmla="*/ 449263 h 510"/>
                  <a:gd name="T16" fmla="*/ 180975 w 397"/>
                  <a:gd name="T17" fmla="*/ 449263 h 510"/>
                  <a:gd name="T18" fmla="*/ 180975 w 397"/>
                  <a:gd name="T19" fmla="*/ 358775 h 510"/>
                  <a:gd name="T20" fmla="*/ 90488 w 397"/>
                  <a:gd name="T21" fmla="*/ 358775 h 510"/>
                  <a:gd name="T22" fmla="*/ 90488 w 397"/>
                  <a:gd name="T23" fmla="*/ 269875 h 510"/>
                  <a:gd name="T24" fmla="*/ 0 w 397"/>
                  <a:gd name="T25" fmla="*/ 269875 h 510"/>
                  <a:gd name="T26" fmla="*/ 0 w 397"/>
                  <a:gd name="T27" fmla="*/ 179388 h 510"/>
                  <a:gd name="T28" fmla="*/ 90488 w 397"/>
                  <a:gd name="T29" fmla="*/ 179388 h 510"/>
                  <a:gd name="T30" fmla="*/ 90488 w 397"/>
                  <a:gd name="T31" fmla="*/ 88900 h 510"/>
                  <a:gd name="T32" fmla="*/ 269875 w 397"/>
                  <a:gd name="T33" fmla="*/ 88900 h 510"/>
                  <a:gd name="T34" fmla="*/ 269875 w 397"/>
                  <a:gd name="T35" fmla="*/ 0 h 510"/>
                  <a:gd name="T36" fmla="*/ 360363 w 397"/>
                  <a:gd name="T37" fmla="*/ 0 h 510"/>
                  <a:gd name="T38" fmla="*/ 360363 w 397"/>
                  <a:gd name="T39" fmla="*/ 88900 h 510"/>
                  <a:gd name="T40" fmla="*/ 450850 w 397"/>
                  <a:gd name="T41" fmla="*/ 88900 h 510"/>
                  <a:gd name="T42" fmla="*/ 450850 w 397"/>
                  <a:gd name="T43" fmla="*/ 179388 h 510"/>
                  <a:gd name="T44" fmla="*/ 630238 w 397"/>
                  <a:gd name="T45" fmla="*/ 179388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397" y="113"/>
                    </a:move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96"/>
                    </a:lnTo>
                    <a:lnTo>
                      <a:pt x="227" y="396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5" name="Freeform 1018"/>
              <p:cNvSpPr>
                <a:spLocks/>
              </p:cNvSpPr>
              <p:nvPr/>
            </p:nvSpPr>
            <p:spPr bwMode="auto">
              <a:xfrm>
                <a:off x="6580188" y="3449638"/>
                <a:ext cx="900112" cy="900112"/>
              </a:xfrm>
              <a:custGeom>
                <a:avLst/>
                <a:gdLst>
                  <a:gd name="T0" fmla="*/ 450850 w 567"/>
                  <a:gd name="T1" fmla="*/ 0 h 567"/>
                  <a:gd name="T2" fmla="*/ 450850 w 567"/>
                  <a:gd name="T3" fmla="*/ 180975 h 567"/>
                  <a:gd name="T4" fmla="*/ 90487 w 567"/>
                  <a:gd name="T5" fmla="*/ 180975 h 567"/>
                  <a:gd name="T6" fmla="*/ 90487 w 567"/>
                  <a:gd name="T7" fmla="*/ 360362 h 567"/>
                  <a:gd name="T8" fmla="*/ 0 w 567"/>
                  <a:gd name="T9" fmla="*/ 360362 h 567"/>
                  <a:gd name="T10" fmla="*/ 0 w 567"/>
                  <a:gd name="T11" fmla="*/ 811212 h 567"/>
                  <a:gd name="T12" fmla="*/ 90487 w 567"/>
                  <a:gd name="T13" fmla="*/ 811212 h 567"/>
                  <a:gd name="T14" fmla="*/ 90487 w 567"/>
                  <a:gd name="T15" fmla="*/ 720725 h 567"/>
                  <a:gd name="T16" fmla="*/ 180975 w 567"/>
                  <a:gd name="T17" fmla="*/ 720725 h 567"/>
                  <a:gd name="T18" fmla="*/ 180975 w 567"/>
                  <a:gd name="T19" fmla="*/ 900112 h 567"/>
                  <a:gd name="T20" fmla="*/ 360362 w 567"/>
                  <a:gd name="T21" fmla="*/ 900112 h 567"/>
                  <a:gd name="T22" fmla="*/ 360362 w 567"/>
                  <a:gd name="T23" fmla="*/ 720725 h 567"/>
                  <a:gd name="T24" fmla="*/ 541337 w 567"/>
                  <a:gd name="T25" fmla="*/ 720725 h 567"/>
                  <a:gd name="T26" fmla="*/ 541337 w 567"/>
                  <a:gd name="T27" fmla="*/ 630237 h 567"/>
                  <a:gd name="T28" fmla="*/ 811212 w 567"/>
                  <a:gd name="T29" fmla="*/ 630237 h 567"/>
                  <a:gd name="T30" fmla="*/ 811212 w 567"/>
                  <a:gd name="T31" fmla="*/ 541337 h 567"/>
                  <a:gd name="T32" fmla="*/ 900112 w 567"/>
                  <a:gd name="T33" fmla="*/ 541337 h 567"/>
                  <a:gd name="T34" fmla="*/ 900112 w 567"/>
                  <a:gd name="T35" fmla="*/ 180975 h 567"/>
                  <a:gd name="T36" fmla="*/ 811212 w 567"/>
                  <a:gd name="T37" fmla="*/ 180975 h 567"/>
                  <a:gd name="T38" fmla="*/ 811212 w 567"/>
                  <a:gd name="T39" fmla="*/ 0 h 567"/>
                  <a:gd name="T40" fmla="*/ 450850 w 567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567">
                    <a:moveTo>
                      <a:pt x="284" y="0"/>
                    </a:moveTo>
                    <a:lnTo>
                      <a:pt x="284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511" y="397"/>
                    </a:lnTo>
                    <a:lnTo>
                      <a:pt x="511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6" name="Freeform 1019"/>
              <p:cNvSpPr>
                <a:spLocks/>
              </p:cNvSpPr>
              <p:nvPr/>
            </p:nvSpPr>
            <p:spPr bwMode="auto">
              <a:xfrm>
                <a:off x="6851650" y="4170363"/>
                <a:ext cx="719138" cy="539750"/>
              </a:xfrm>
              <a:custGeom>
                <a:avLst/>
                <a:gdLst>
                  <a:gd name="T0" fmla="*/ 0 w 453"/>
                  <a:gd name="T1" fmla="*/ 269875 h 340"/>
                  <a:gd name="T2" fmla="*/ 0 w 453"/>
                  <a:gd name="T3" fmla="*/ 450850 h 340"/>
                  <a:gd name="T4" fmla="*/ 358775 w 453"/>
                  <a:gd name="T5" fmla="*/ 450850 h 340"/>
                  <a:gd name="T6" fmla="*/ 358775 w 453"/>
                  <a:gd name="T7" fmla="*/ 539750 h 340"/>
                  <a:gd name="T8" fmla="*/ 449263 w 453"/>
                  <a:gd name="T9" fmla="*/ 539750 h 340"/>
                  <a:gd name="T10" fmla="*/ 449263 w 453"/>
                  <a:gd name="T11" fmla="*/ 450850 h 340"/>
                  <a:gd name="T12" fmla="*/ 539750 w 453"/>
                  <a:gd name="T13" fmla="*/ 450850 h 340"/>
                  <a:gd name="T14" fmla="*/ 539750 w 453"/>
                  <a:gd name="T15" fmla="*/ 360363 h 340"/>
                  <a:gd name="T16" fmla="*/ 628650 w 453"/>
                  <a:gd name="T17" fmla="*/ 360363 h 340"/>
                  <a:gd name="T18" fmla="*/ 628650 w 453"/>
                  <a:gd name="T19" fmla="*/ 269875 h 340"/>
                  <a:gd name="T20" fmla="*/ 719138 w 453"/>
                  <a:gd name="T21" fmla="*/ 269875 h 340"/>
                  <a:gd name="T22" fmla="*/ 719138 w 453"/>
                  <a:gd name="T23" fmla="*/ 0 h 340"/>
                  <a:gd name="T24" fmla="*/ 539750 w 453"/>
                  <a:gd name="T25" fmla="*/ 0 h 340"/>
                  <a:gd name="T26" fmla="*/ 539750 w 453"/>
                  <a:gd name="T27" fmla="*/ 179388 h 340"/>
                  <a:gd name="T28" fmla="*/ 358775 w 453"/>
                  <a:gd name="T29" fmla="*/ 179388 h 340"/>
                  <a:gd name="T30" fmla="*/ 358775 w 453"/>
                  <a:gd name="T31" fmla="*/ 269875 h 340"/>
                  <a:gd name="T32" fmla="*/ 0 w 453"/>
                  <a:gd name="T33" fmla="*/ 269875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170"/>
                    </a:move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7" name="Freeform 1020"/>
              <p:cNvSpPr>
                <a:spLocks/>
              </p:cNvSpPr>
              <p:nvPr/>
            </p:nvSpPr>
            <p:spPr bwMode="auto">
              <a:xfrm>
                <a:off x="7210425" y="5340350"/>
                <a:ext cx="630238" cy="360363"/>
              </a:xfrm>
              <a:custGeom>
                <a:avLst/>
                <a:gdLst>
                  <a:gd name="T0" fmla="*/ 0 w 397"/>
                  <a:gd name="T1" fmla="*/ 0 h 227"/>
                  <a:gd name="T2" fmla="*/ 0 w 397"/>
                  <a:gd name="T3" fmla="*/ 360363 h 227"/>
                  <a:gd name="T4" fmla="*/ 269875 w 397"/>
                  <a:gd name="T5" fmla="*/ 360363 h 227"/>
                  <a:gd name="T6" fmla="*/ 269875 w 397"/>
                  <a:gd name="T7" fmla="*/ 269875 h 227"/>
                  <a:gd name="T8" fmla="*/ 360363 w 397"/>
                  <a:gd name="T9" fmla="*/ 269875 h 227"/>
                  <a:gd name="T10" fmla="*/ 360363 w 397"/>
                  <a:gd name="T11" fmla="*/ 180975 h 227"/>
                  <a:gd name="T12" fmla="*/ 630238 w 397"/>
                  <a:gd name="T13" fmla="*/ 180975 h 227"/>
                  <a:gd name="T14" fmla="*/ 630238 w 397"/>
                  <a:gd name="T15" fmla="*/ 90488 h 227"/>
                  <a:gd name="T16" fmla="*/ 541338 w 397"/>
                  <a:gd name="T17" fmla="*/ 90488 h 227"/>
                  <a:gd name="T18" fmla="*/ 541338 w 397"/>
                  <a:gd name="T19" fmla="*/ 0 h 227"/>
                  <a:gd name="T20" fmla="*/ 0 w 397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9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8" name="Freeform 1021"/>
              <p:cNvSpPr>
                <a:spLocks/>
              </p:cNvSpPr>
              <p:nvPr/>
            </p:nvSpPr>
            <p:spPr bwMode="auto">
              <a:xfrm>
                <a:off x="6761163" y="5340350"/>
                <a:ext cx="449262" cy="360363"/>
              </a:xfrm>
              <a:custGeom>
                <a:avLst/>
                <a:gdLst>
                  <a:gd name="T0" fmla="*/ 449262 w 283"/>
                  <a:gd name="T1" fmla="*/ 90488 h 227"/>
                  <a:gd name="T2" fmla="*/ 179387 w 283"/>
                  <a:gd name="T3" fmla="*/ 90488 h 227"/>
                  <a:gd name="T4" fmla="*/ 179387 w 283"/>
                  <a:gd name="T5" fmla="*/ 0 h 227"/>
                  <a:gd name="T6" fmla="*/ 0 w 283"/>
                  <a:gd name="T7" fmla="*/ 0 h 227"/>
                  <a:gd name="T8" fmla="*/ 0 w 283"/>
                  <a:gd name="T9" fmla="*/ 180975 h 227"/>
                  <a:gd name="T10" fmla="*/ 90487 w 283"/>
                  <a:gd name="T11" fmla="*/ 180975 h 227"/>
                  <a:gd name="T12" fmla="*/ 90487 w 283"/>
                  <a:gd name="T13" fmla="*/ 360363 h 227"/>
                  <a:gd name="T14" fmla="*/ 179387 w 283"/>
                  <a:gd name="T15" fmla="*/ 360363 h 227"/>
                  <a:gd name="T16" fmla="*/ 179387 w 283"/>
                  <a:gd name="T17" fmla="*/ 269875 h 227"/>
                  <a:gd name="T18" fmla="*/ 269875 w 283"/>
                  <a:gd name="T19" fmla="*/ 269875 h 227"/>
                  <a:gd name="T20" fmla="*/ 269875 w 283"/>
                  <a:gd name="T21" fmla="*/ 360363 h 227"/>
                  <a:gd name="T22" fmla="*/ 449262 w 283"/>
                  <a:gd name="T23" fmla="*/ 360363 h 227"/>
                  <a:gd name="T24" fmla="*/ 449262 w 283"/>
                  <a:gd name="T25" fmla="*/ 90488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9" name="Freeform 1022"/>
              <p:cNvSpPr>
                <a:spLocks/>
              </p:cNvSpPr>
              <p:nvPr/>
            </p:nvSpPr>
            <p:spPr bwMode="auto">
              <a:xfrm>
                <a:off x="7661275" y="5521325"/>
                <a:ext cx="449263" cy="630238"/>
              </a:xfrm>
              <a:custGeom>
                <a:avLst/>
                <a:gdLst>
                  <a:gd name="T0" fmla="*/ 90488 w 283"/>
                  <a:gd name="T1" fmla="*/ 88900 h 397"/>
                  <a:gd name="T2" fmla="*/ 90488 w 283"/>
                  <a:gd name="T3" fmla="*/ 179388 h 397"/>
                  <a:gd name="T4" fmla="*/ 0 w 283"/>
                  <a:gd name="T5" fmla="*/ 179388 h 397"/>
                  <a:gd name="T6" fmla="*/ 0 w 283"/>
                  <a:gd name="T7" fmla="*/ 358775 h 397"/>
                  <a:gd name="T8" fmla="*/ 90488 w 283"/>
                  <a:gd name="T9" fmla="*/ 358775 h 397"/>
                  <a:gd name="T10" fmla="*/ 90488 w 283"/>
                  <a:gd name="T11" fmla="*/ 539750 h 397"/>
                  <a:gd name="T12" fmla="*/ 179388 w 283"/>
                  <a:gd name="T13" fmla="*/ 539750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539750 h 397"/>
                  <a:gd name="T20" fmla="*/ 449263 w 283"/>
                  <a:gd name="T21" fmla="*/ 539750 h 397"/>
                  <a:gd name="T22" fmla="*/ 449263 w 283"/>
                  <a:gd name="T23" fmla="*/ 358775 h 397"/>
                  <a:gd name="T24" fmla="*/ 360363 w 283"/>
                  <a:gd name="T25" fmla="*/ 358775 h 397"/>
                  <a:gd name="T26" fmla="*/ 360363 w 283"/>
                  <a:gd name="T27" fmla="*/ 179388 h 397"/>
                  <a:gd name="T28" fmla="*/ 269875 w 283"/>
                  <a:gd name="T29" fmla="*/ 179388 h 397"/>
                  <a:gd name="T30" fmla="*/ 269875 w 283"/>
                  <a:gd name="T31" fmla="*/ 88900 h 397"/>
                  <a:gd name="T32" fmla="*/ 179388 w 283"/>
                  <a:gd name="T33" fmla="*/ 88900 h 397"/>
                  <a:gd name="T34" fmla="*/ 179388 w 283"/>
                  <a:gd name="T35" fmla="*/ 0 h 397"/>
                  <a:gd name="T36" fmla="*/ 90488 w 283"/>
                  <a:gd name="T37" fmla="*/ 0 h 397"/>
                  <a:gd name="T38" fmla="*/ 90488 w 283"/>
                  <a:gd name="T39" fmla="*/ 88900 h 39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3" h="397">
                    <a:moveTo>
                      <a:pt x="57" y="56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0" name="Freeform 1023"/>
              <p:cNvSpPr>
                <a:spLocks/>
              </p:cNvSpPr>
              <p:nvPr/>
            </p:nvSpPr>
            <p:spPr bwMode="auto">
              <a:xfrm>
                <a:off x="7480300" y="5521325"/>
                <a:ext cx="450850" cy="989013"/>
              </a:xfrm>
              <a:custGeom>
                <a:avLst/>
                <a:gdLst>
                  <a:gd name="T0" fmla="*/ 0 w 284"/>
                  <a:gd name="T1" fmla="*/ 88900 h 623"/>
                  <a:gd name="T2" fmla="*/ 0 w 284"/>
                  <a:gd name="T3" fmla="*/ 989013 h 623"/>
                  <a:gd name="T4" fmla="*/ 180975 w 284"/>
                  <a:gd name="T5" fmla="*/ 989013 h 623"/>
                  <a:gd name="T6" fmla="*/ 180975 w 284"/>
                  <a:gd name="T7" fmla="*/ 900113 h 623"/>
                  <a:gd name="T8" fmla="*/ 271463 w 284"/>
                  <a:gd name="T9" fmla="*/ 900113 h 623"/>
                  <a:gd name="T10" fmla="*/ 271463 w 284"/>
                  <a:gd name="T11" fmla="*/ 809625 h 623"/>
                  <a:gd name="T12" fmla="*/ 360363 w 284"/>
                  <a:gd name="T13" fmla="*/ 809625 h 623"/>
                  <a:gd name="T14" fmla="*/ 360363 w 284"/>
                  <a:gd name="T15" fmla="*/ 719138 h 623"/>
                  <a:gd name="T16" fmla="*/ 450850 w 284"/>
                  <a:gd name="T17" fmla="*/ 719138 h 623"/>
                  <a:gd name="T18" fmla="*/ 450850 w 284"/>
                  <a:gd name="T19" fmla="*/ 630238 h 623"/>
                  <a:gd name="T20" fmla="*/ 360363 w 284"/>
                  <a:gd name="T21" fmla="*/ 630238 h 623"/>
                  <a:gd name="T22" fmla="*/ 360363 w 284"/>
                  <a:gd name="T23" fmla="*/ 539750 h 623"/>
                  <a:gd name="T24" fmla="*/ 271463 w 284"/>
                  <a:gd name="T25" fmla="*/ 539750 h 623"/>
                  <a:gd name="T26" fmla="*/ 271463 w 284"/>
                  <a:gd name="T27" fmla="*/ 358775 h 623"/>
                  <a:gd name="T28" fmla="*/ 180975 w 284"/>
                  <a:gd name="T29" fmla="*/ 358775 h 623"/>
                  <a:gd name="T30" fmla="*/ 180975 w 284"/>
                  <a:gd name="T31" fmla="*/ 179388 h 623"/>
                  <a:gd name="T32" fmla="*/ 271463 w 284"/>
                  <a:gd name="T33" fmla="*/ 179388 h 623"/>
                  <a:gd name="T34" fmla="*/ 271463 w 284"/>
                  <a:gd name="T35" fmla="*/ 0 h 623"/>
                  <a:gd name="T36" fmla="*/ 90488 w 284"/>
                  <a:gd name="T37" fmla="*/ 0 h 623"/>
                  <a:gd name="T38" fmla="*/ 90488 w 284"/>
                  <a:gd name="T39" fmla="*/ 88900 h 623"/>
                  <a:gd name="T40" fmla="*/ 0 w 284"/>
                  <a:gd name="T41" fmla="*/ 8890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4" h="623">
                    <a:moveTo>
                      <a:pt x="0" y="56"/>
                    </a:moveTo>
                    <a:lnTo>
                      <a:pt x="0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171" y="567"/>
                    </a:lnTo>
                    <a:lnTo>
                      <a:pt x="171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1" name="Freeform 1024"/>
              <p:cNvSpPr>
                <a:spLocks/>
              </p:cNvSpPr>
              <p:nvPr/>
            </p:nvSpPr>
            <p:spPr bwMode="auto">
              <a:xfrm>
                <a:off x="7840663" y="5070475"/>
                <a:ext cx="720725" cy="990600"/>
              </a:xfrm>
              <a:custGeom>
                <a:avLst/>
                <a:gdLst>
                  <a:gd name="T0" fmla="*/ 269875 w 454"/>
                  <a:gd name="T1" fmla="*/ 990600 h 624"/>
                  <a:gd name="T2" fmla="*/ 269875 w 454"/>
                  <a:gd name="T3" fmla="*/ 809625 h 624"/>
                  <a:gd name="T4" fmla="*/ 180975 w 454"/>
                  <a:gd name="T5" fmla="*/ 809625 h 624"/>
                  <a:gd name="T6" fmla="*/ 180975 w 454"/>
                  <a:gd name="T7" fmla="*/ 630238 h 624"/>
                  <a:gd name="T8" fmla="*/ 90488 w 454"/>
                  <a:gd name="T9" fmla="*/ 630238 h 624"/>
                  <a:gd name="T10" fmla="*/ 90488 w 454"/>
                  <a:gd name="T11" fmla="*/ 539750 h 624"/>
                  <a:gd name="T12" fmla="*/ 0 w 454"/>
                  <a:gd name="T13" fmla="*/ 539750 h 624"/>
                  <a:gd name="T14" fmla="*/ 0 w 454"/>
                  <a:gd name="T15" fmla="*/ 180975 h 624"/>
                  <a:gd name="T16" fmla="*/ 0 w 454"/>
                  <a:gd name="T17" fmla="*/ 90488 h 624"/>
                  <a:gd name="T18" fmla="*/ 90488 w 454"/>
                  <a:gd name="T19" fmla="*/ 90488 h 624"/>
                  <a:gd name="T20" fmla="*/ 180975 w 454"/>
                  <a:gd name="T21" fmla="*/ 90488 h 624"/>
                  <a:gd name="T22" fmla="*/ 180975 w 454"/>
                  <a:gd name="T23" fmla="*/ 0 h 624"/>
                  <a:gd name="T24" fmla="*/ 360363 w 454"/>
                  <a:gd name="T25" fmla="*/ 0 h 624"/>
                  <a:gd name="T26" fmla="*/ 360363 w 454"/>
                  <a:gd name="T27" fmla="*/ 90488 h 624"/>
                  <a:gd name="T28" fmla="*/ 269875 w 454"/>
                  <a:gd name="T29" fmla="*/ 90488 h 624"/>
                  <a:gd name="T30" fmla="*/ 269875 w 454"/>
                  <a:gd name="T31" fmla="*/ 360363 h 624"/>
                  <a:gd name="T32" fmla="*/ 360363 w 454"/>
                  <a:gd name="T33" fmla="*/ 360363 h 624"/>
                  <a:gd name="T34" fmla="*/ 360363 w 454"/>
                  <a:gd name="T35" fmla="*/ 450850 h 624"/>
                  <a:gd name="T36" fmla="*/ 450850 w 454"/>
                  <a:gd name="T37" fmla="*/ 450850 h 624"/>
                  <a:gd name="T38" fmla="*/ 450850 w 454"/>
                  <a:gd name="T39" fmla="*/ 539750 h 624"/>
                  <a:gd name="T40" fmla="*/ 450850 w 454"/>
                  <a:gd name="T41" fmla="*/ 630238 h 624"/>
                  <a:gd name="T42" fmla="*/ 539750 w 454"/>
                  <a:gd name="T43" fmla="*/ 630238 h 624"/>
                  <a:gd name="T44" fmla="*/ 539750 w 454"/>
                  <a:gd name="T45" fmla="*/ 720725 h 624"/>
                  <a:gd name="T46" fmla="*/ 720725 w 454"/>
                  <a:gd name="T47" fmla="*/ 720725 h 624"/>
                  <a:gd name="T48" fmla="*/ 720725 w 454"/>
                  <a:gd name="T49" fmla="*/ 809625 h 624"/>
                  <a:gd name="T50" fmla="*/ 630238 w 454"/>
                  <a:gd name="T51" fmla="*/ 809625 h 624"/>
                  <a:gd name="T52" fmla="*/ 630238 w 454"/>
                  <a:gd name="T53" fmla="*/ 900113 h 624"/>
                  <a:gd name="T54" fmla="*/ 450850 w 454"/>
                  <a:gd name="T55" fmla="*/ 900113 h 624"/>
                  <a:gd name="T56" fmla="*/ 450850 w 454"/>
                  <a:gd name="T57" fmla="*/ 990600 h 624"/>
                  <a:gd name="T58" fmla="*/ 269875 w 454"/>
                  <a:gd name="T59" fmla="*/ 990600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54" h="624">
                    <a:moveTo>
                      <a:pt x="170" y="624"/>
                    </a:move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2" name="Freeform 1025"/>
              <p:cNvSpPr>
                <a:spLocks/>
              </p:cNvSpPr>
              <p:nvPr/>
            </p:nvSpPr>
            <p:spPr bwMode="auto">
              <a:xfrm>
                <a:off x="8110538" y="4710113"/>
                <a:ext cx="811212" cy="1260475"/>
              </a:xfrm>
              <a:custGeom>
                <a:avLst/>
                <a:gdLst>
                  <a:gd name="T0" fmla="*/ 811212 w 511"/>
                  <a:gd name="T1" fmla="*/ 1260475 h 794"/>
                  <a:gd name="T2" fmla="*/ 630237 w 511"/>
                  <a:gd name="T3" fmla="*/ 1260475 h 794"/>
                  <a:gd name="T4" fmla="*/ 630237 w 511"/>
                  <a:gd name="T5" fmla="*/ 1169988 h 794"/>
                  <a:gd name="T6" fmla="*/ 450850 w 511"/>
                  <a:gd name="T7" fmla="*/ 1169988 h 794"/>
                  <a:gd name="T8" fmla="*/ 450850 w 511"/>
                  <a:gd name="T9" fmla="*/ 1081088 h 794"/>
                  <a:gd name="T10" fmla="*/ 269875 w 511"/>
                  <a:gd name="T11" fmla="*/ 1081088 h 794"/>
                  <a:gd name="T12" fmla="*/ 269875 w 511"/>
                  <a:gd name="T13" fmla="*/ 990600 h 794"/>
                  <a:gd name="T14" fmla="*/ 180975 w 511"/>
                  <a:gd name="T15" fmla="*/ 990600 h 794"/>
                  <a:gd name="T16" fmla="*/ 180975 w 511"/>
                  <a:gd name="T17" fmla="*/ 811213 h 794"/>
                  <a:gd name="T18" fmla="*/ 90487 w 511"/>
                  <a:gd name="T19" fmla="*/ 811213 h 794"/>
                  <a:gd name="T20" fmla="*/ 90487 w 511"/>
                  <a:gd name="T21" fmla="*/ 720725 h 794"/>
                  <a:gd name="T22" fmla="*/ 0 w 511"/>
                  <a:gd name="T23" fmla="*/ 720725 h 794"/>
                  <a:gd name="T24" fmla="*/ 0 w 511"/>
                  <a:gd name="T25" fmla="*/ 450850 h 794"/>
                  <a:gd name="T26" fmla="*/ 90487 w 511"/>
                  <a:gd name="T27" fmla="*/ 450850 h 794"/>
                  <a:gd name="T28" fmla="*/ 90487 w 511"/>
                  <a:gd name="T29" fmla="*/ 180975 h 794"/>
                  <a:gd name="T30" fmla="*/ 0 w 511"/>
                  <a:gd name="T31" fmla="*/ 180975 h 794"/>
                  <a:gd name="T32" fmla="*/ 0 w 511"/>
                  <a:gd name="T33" fmla="*/ 90488 h 794"/>
                  <a:gd name="T34" fmla="*/ 90487 w 511"/>
                  <a:gd name="T35" fmla="*/ 90488 h 794"/>
                  <a:gd name="T36" fmla="*/ 90487 w 511"/>
                  <a:gd name="T37" fmla="*/ 0 h 794"/>
                  <a:gd name="T38" fmla="*/ 360362 w 511"/>
                  <a:gd name="T39" fmla="*/ 0 h 794"/>
                  <a:gd name="T40" fmla="*/ 360362 w 511"/>
                  <a:gd name="T41" fmla="*/ 269875 h 794"/>
                  <a:gd name="T42" fmla="*/ 269875 w 511"/>
                  <a:gd name="T43" fmla="*/ 269875 h 794"/>
                  <a:gd name="T44" fmla="*/ 269875 w 511"/>
                  <a:gd name="T45" fmla="*/ 541338 h 794"/>
                  <a:gd name="T46" fmla="*/ 360362 w 511"/>
                  <a:gd name="T47" fmla="*/ 541338 h 794"/>
                  <a:gd name="T48" fmla="*/ 360362 w 511"/>
                  <a:gd name="T49" fmla="*/ 720725 h 794"/>
                  <a:gd name="T50" fmla="*/ 450850 w 511"/>
                  <a:gd name="T51" fmla="*/ 720725 h 794"/>
                  <a:gd name="T52" fmla="*/ 450850 w 511"/>
                  <a:gd name="T53" fmla="*/ 900113 h 794"/>
                  <a:gd name="T54" fmla="*/ 541337 w 511"/>
                  <a:gd name="T55" fmla="*/ 900113 h 794"/>
                  <a:gd name="T56" fmla="*/ 541337 w 511"/>
                  <a:gd name="T57" fmla="*/ 990600 h 794"/>
                  <a:gd name="T58" fmla="*/ 720725 w 511"/>
                  <a:gd name="T59" fmla="*/ 990600 h 794"/>
                  <a:gd name="T60" fmla="*/ 720725 w 511"/>
                  <a:gd name="T61" fmla="*/ 1169988 h 794"/>
                  <a:gd name="T62" fmla="*/ 811212 w 511"/>
                  <a:gd name="T63" fmla="*/ 1169988 h 794"/>
                  <a:gd name="T64" fmla="*/ 811212 w 511"/>
                  <a:gd name="T65" fmla="*/ 1260475 h 7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11" h="794">
                    <a:moveTo>
                      <a:pt x="511" y="794"/>
                    </a:moveTo>
                    <a:lnTo>
                      <a:pt x="397" y="794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3" name="Freeform 1026"/>
              <p:cNvSpPr>
                <a:spLocks/>
              </p:cNvSpPr>
              <p:nvPr/>
            </p:nvSpPr>
            <p:spPr bwMode="auto">
              <a:xfrm>
                <a:off x="6851650" y="4621213"/>
                <a:ext cx="1349375" cy="809625"/>
              </a:xfrm>
              <a:custGeom>
                <a:avLst/>
                <a:gdLst>
                  <a:gd name="T0" fmla="*/ 1258888 w 850"/>
                  <a:gd name="T1" fmla="*/ 179388 h 510"/>
                  <a:gd name="T2" fmla="*/ 989013 w 850"/>
                  <a:gd name="T3" fmla="*/ 179388 h 510"/>
                  <a:gd name="T4" fmla="*/ 989013 w 850"/>
                  <a:gd name="T5" fmla="*/ 358775 h 510"/>
                  <a:gd name="T6" fmla="*/ 900113 w 850"/>
                  <a:gd name="T7" fmla="*/ 358775 h 510"/>
                  <a:gd name="T8" fmla="*/ 900113 w 850"/>
                  <a:gd name="T9" fmla="*/ 449263 h 510"/>
                  <a:gd name="T10" fmla="*/ 719138 w 850"/>
                  <a:gd name="T11" fmla="*/ 449263 h 510"/>
                  <a:gd name="T12" fmla="*/ 719138 w 850"/>
                  <a:gd name="T13" fmla="*/ 358775 h 510"/>
                  <a:gd name="T14" fmla="*/ 809625 w 850"/>
                  <a:gd name="T15" fmla="*/ 358775 h 510"/>
                  <a:gd name="T16" fmla="*/ 809625 w 850"/>
                  <a:gd name="T17" fmla="*/ 269875 h 510"/>
                  <a:gd name="T18" fmla="*/ 449263 w 850"/>
                  <a:gd name="T19" fmla="*/ 269875 h 510"/>
                  <a:gd name="T20" fmla="*/ 449263 w 850"/>
                  <a:gd name="T21" fmla="*/ 88900 h 510"/>
                  <a:gd name="T22" fmla="*/ 358775 w 850"/>
                  <a:gd name="T23" fmla="*/ 88900 h 510"/>
                  <a:gd name="T24" fmla="*/ 358775 w 850"/>
                  <a:gd name="T25" fmla="*/ 0 h 510"/>
                  <a:gd name="T26" fmla="*/ 88900 w 850"/>
                  <a:gd name="T27" fmla="*/ 0 h 510"/>
                  <a:gd name="T28" fmla="*/ 88900 w 850"/>
                  <a:gd name="T29" fmla="*/ 179388 h 510"/>
                  <a:gd name="T30" fmla="*/ 0 w 850"/>
                  <a:gd name="T31" fmla="*/ 179388 h 510"/>
                  <a:gd name="T32" fmla="*/ 0 w 850"/>
                  <a:gd name="T33" fmla="*/ 358775 h 510"/>
                  <a:gd name="T34" fmla="*/ 88900 w 850"/>
                  <a:gd name="T35" fmla="*/ 358775 h 510"/>
                  <a:gd name="T36" fmla="*/ 88900 w 850"/>
                  <a:gd name="T37" fmla="*/ 449263 h 510"/>
                  <a:gd name="T38" fmla="*/ 179388 w 850"/>
                  <a:gd name="T39" fmla="*/ 449263 h 510"/>
                  <a:gd name="T40" fmla="*/ 179388 w 850"/>
                  <a:gd name="T41" fmla="*/ 539750 h 510"/>
                  <a:gd name="T42" fmla="*/ 269875 w 850"/>
                  <a:gd name="T43" fmla="*/ 539750 h 510"/>
                  <a:gd name="T44" fmla="*/ 269875 w 850"/>
                  <a:gd name="T45" fmla="*/ 630238 h 510"/>
                  <a:gd name="T46" fmla="*/ 358775 w 850"/>
                  <a:gd name="T47" fmla="*/ 630238 h 510"/>
                  <a:gd name="T48" fmla="*/ 358775 w 850"/>
                  <a:gd name="T49" fmla="*/ 719138 h 510"/>
                  <a:gd name="T50" fmla="*/ 900113 w 850"/>
                  <a:gd name="T51" fmla="*/ 719138 h 510"/>
                  <a:gd name="T52" fmla="*/ 900113 w 850"/>
                  <a:gd name="T53" fmla="*/ 809625 h 510"/>
                  <a:gd name="T54" fmla="*/ 989013 w 850"/>
                  <a:gd name="T55" fmla="*/ 809625 h 510"/>
                  <a:gd name="T56" fmla="*/ 989013 w 850"/>
                  <a:gd name="T57" fmla="*/ 539750 h 510"/>
                  <a:gd name="T58" fmla="*/ 1169988 w 850"/>
                  <a:gd name="T59" fmla="*/ 539750 h 510"/>
                  <a:gd name="T60" fmla="*/ 1169988 w 850"/>
                  <a:gd name="T61" fmla="*/ 449263 h 510"/>
                  <a:gd name="T62" fmla="*/ 1349375 w 850"/>
                  <a:gd name="T63" fmla="*/ 449263 h 510"/>
                  <a:gd name="T64" fmla="*/ 1349375 w 850"/>
                  <a:gd name="T65" fmla="*/ 269875 h 510"/>
                  <a:gd name="T66" fmla="*/ 1258888 w 850"/>
                  <a:gd name="T67" fmla="*/ 269875 h 510"/>
                  <a:gd name="T68" fmla="*/ 1258888 w 850"/>
                  <a:gd name="T69" fmla="*/ 179388 h 51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850" h="510">
                    <a:moveTo>
                      <a:pt x="793" y="113"/>
                    </a:moveTo>
                    <a:lnTo>
                      <a:pt x="623" y="11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4" name="Freeform 1027"/>
              <p:cNvSpPr>
                <a:spLocks/>
              </p:cNvSpPr>
              <p:nvPr/>
            </p:nvSpPr>
            <p:spPr bwMode="auto">
              <a:xfrm>
                <a:off x="6580188" y="4530725"/>
                <a:ext cx="630237" cy="900113"/>
              </a:xfrm>
              <a:custGeom>
                <a:avLst/>
                <a:gdLst>
                  <a:gd name="T0" fmla="*/ 180975 w 397"/>
                  <a:gd name="T1" fmla="*/ 0 h 567"/>
                  <a:gd name="T2" fmla="*/ 180975 w 397"/>
                  <a:gd name="T3" fmla="*/ 90488 h 567"/>
                  <a:gd name="T4" fmla="*/ 0 w 397"/>
                  <a:gd name="T5" fmla="*/ 90488 h 567"/>
                  <a:gd name="T6" fmla="*/ 0 w 397"/>
                  <a:gd name="T7" fmla="*/ 449263 h 567"/>
                  <a:gd name="T8" fmla="*/ 90487 w 397"/>
                  <a:gd name="T9" fmla="*/ 449263 h 567"/>
                  <a:gd name="T10" fmla="*/ 90487 w 397"/>
                  <a:gd name="T11" fmla="*/ 539750 h 567"/>
                  <a:gd name="T12" fmla="*/ 180975 w 397"/>
                  <a:gd name="T13" fmla="*/ 539750 h 567"/>
                  <a:gd name="T14" fmla="*/ 180975 w 397"/>
                  <a:gd name="T15" fmla="*/ 720725 h 567"/>
                  <a:gd name="T16" fmla="*/ 90487 w 397"/>
                  <a:gd name="T17" fmla="*/ 720725 h 567"/>
                  <a:gd name="T18" fmla="*/ 90487 w 397"/>
                  <a:gd name="T19" fmla="*/ 809625 h 567"/>
                  <a:gd name="T20" fmla="*/ 360362 w 397"/>
                  <a:gd name="T21" fmla="*/ 809625 h 567"/>
                  <a:gd name="T22" fmla="*/ 360362 w 397"/>
                  <a:gd name="T23" fmla="*/ 900113 h 567"/>
                  <a:gd name="T24" fmla="*/ 630237 w 397"/>
                  <a:gd name="T25" fmla="*/ 900113 h 567"/>
                  <a:gd name="T26" fmla="*/ 630237 w 397"/>
                  <a:gd name="T27" fmla="*/ 720725 h 567"/>
                  <a:gd name="T28" fmla="*/ 541337 w 397"/>
                  <a:gd name="T29" fmla="*/ 720725 h 567"/>
                  <a:gd name="T30" fmla="*/ 541337 w 397"/>
                  <a:gd name="T31" fmla="*/ 630238 h 567"/>
                  <a:gd name="T32" fmla="*/ 450850 w 397"/>
                  <a:gd name="T33" fmla="*/ 630238 h 567"/>
                  <a:gd name="T34" fmla="*/ 450850 w 397"/>
                  <a:gd name="T35" fmla="*/ 539750 h 567"/>
                  <a:gd name="T36" fmla="*/ 360362 w 397"/>
                  <a:gd name="T37" fmla="*/ 539750 h 567"/>
                  <a:gd name="T38" fmla="*/ 360362 w 397"/>
                  <a:gd name="T39" fmla="*/ 449263 h 567"/>
                  <a:gd name="T40" fmla="*/ 271462 w 397"/>
                  <a:gd name="T41" fmla="*/ 449263 h 567"/>
                  <a:gd name="T42" fmla="*/ 271462 w 397"/>
                  <a:gd name="T43" fmla="*/ 269875 h 567"/>
                  <a:gd name="T44" fmla="*/ 360362 w 397"/>
                  <a:gd name="T45" fmla="*/ 269875 h 567"/>
                  <a:gd name="T46" fmla="*/ 360362 w 397"/>
                  <a:gd name="T47" fmla="*/ 90488 h 567"/>
                  <a:gd name="T48" fmla="*/ 271462 w 397"/>
                  <a:gd name="T49" fmla="*/ 90488 h 567"/>
                  <a:gd name="T50" fmla="*/ 271462 w 397"/>
                  <a:gd name="T51" fmla="*/ 0 h 567"/>
                  <a:gd name="T52" fmla="*/ 180975 w 397"/>
                  <a:gd name="T53" fmla="*/ 0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97" h="567">
                    <a:moveTo>
                      <a:pt x="114" y="0"/>
                    </a:moveTo>
                    <a:lnTo>
                      <a:pt x="114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5" name="Freeform 1028"/>
              <p:cNvSpPr>
                <a:spLocks/>
              </p:cNvSpPr>
              <p:nvPr/>
            </p:nvSpPr>
            <p:spPr bwMode="auto">
              <a:xfrm>
                <a:off x="7121525" y="5700713"/>
                <a:ext cx="358775" cy="450850"/>
              </a:xfrm>
              <a:custGeom>
                <a:avLst/>
                <a:gdLst>
                  <a:gd name="T0" fmla="*/ 0 w 226"/>
                  <a:gd name="T1" fmla="*/ 0 h 284"/>
                  <a:gd name="T2" fmla="*/ 0 w 226"/>
                  <a:gd name="T3" fmla="*/ 179388 h 284"/>
                  <a:gd name="T4" fmla="*/ 0 w 226"/>
                  <a:gd name="T5" fmla="*/ 360363 h 284"/>
                  <a:gd name="T6" fmla="*/ 88900 w 226"/>
                  <a:gd name="T7" fmla="*/ 360363 h 284"/>
                  <a:gd name="T8" fmla="*/ 88900 w 226"/>
                  <a:gd name="T9" fmla="*/ 450850 h 284"/>
                  <a:gd name="T10" fmla="*/ 358775 w 226"/>
                  <a:gd name="T11" fmla="*/ 450850 h 284"/>
                  <a:gd name="T12" fmla="*/ 358775 w 226"/>
                  <a:gd name="T13" fmla="*/ 0 h 284"/>
                  <a:gd name="T14" fmla="*/ 0 w 226"/>
                  <a:gd name="T15" fmla="*/ 0 h 2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284">
                    <a:moveTo>
                      <a:pt x="0" y="0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226" y="284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6" name="Freeform 1029"/>
              <p:cNvSpPr>
                <a:spLocks/>
              </p:cNvSpPr>
              <p:nvPr/>
            </p:nvSpPr>
            <p:spPr bwMode="auto">
              <a:xfrm>
                <a:off x="7121525" y="6151563"/>
                <a:ext cx="449263" cy="628650"/>
              </a:xfrm>
              <a:custGeom>
                <a:avLst/>
                <a:gdLst>
                  <a:gd name="T0" fmla="*/ 88900 w 283"/>
                  <a:gd name="T1" fmla="*/ 0 h 396"/>
                  <a:gd name="T2" fmla="*/ 88900 w 283"/>
                  <a:gd name="T3" fmla="*/ 179388 h 396"/>
                  <a:gd name="T4" fmla="*/ 0 w 283"/>
                  <a:gd name="T5" fmla="*/ 179388 h 396"/>
                  <a:gd name="T6" fmla="*/ 0 w 283"/>
                  <a:gd name="T7" fmla="*/ 449263 h 396"/>
                  <a:gd name="T8" fmla="*/ 179388 w 283"/>
                  <a:gd name="T9" fmla="*/ 449263 h 396"/>
                  <a:gd name="T10" fmla="*/ 179388 w 283"/>
                  <a:gd name="T11" fmla="*/ 628650 h 396"/>
                  <a:gd name="T12" fmla="*/ 269875 w 283"/>
                  <a:gd name="T13" fmla="*/ 628650 h 396"/>
                  <a:gd name="T14" fmla="*/ 269875 w 283"/>
                  <a:gd name="T15" fmla="*/ 539750 h 396"/>
                  <a:gd name="T16" fmla="*/ 358775 w 283"/>
                  <a:gd name="T17" fmla="*/ 539750 h 396"/>
                  <a:gd name="T18" fmla="*/ 358775 w 283"/>
                  <a:gd name="T19" fmla="*/ 449263 h 396"/>
                  <a:gd name="T20" fmla="*/ 449263 w 283"/>
                  <a:gd name="T21" fmla="*/ 449263 h 396"/>
                  <a:gd name="T22" fmla="*/ 449263 w 283"/>
                  <a:gd name="T23" fmla="*/ 358775 h 396"/>
                  <a:gd name="T24" fmla="*/ 358775 w 283"/>
                  <a:gd name="T25" fmla="*/ 358775 h 396"/>
                  <a:gd name="T26" fmla="*/ 358775 w 283"/>
                  <a:gd name="T27" fmla="*/ 0 h 396"/>
                  <a:gd name="T28" fmla="*/ 88900 w 283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56" y="0"/>
                    </a:moveTo>
                    <a:lnTo>
                      <a:pt x="56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226" y="226"/>
                    </a:lnTo>
                    <a:lnTo>
                      <a:pt x="226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7" name="Freeform 1030"/>
              <p:cNvSpPr>
                <a:spLocks/>
              </p:cNvSpPr>
              <p:nvPr/>
            </p:nvSpPr>
            <p:spPr bwMode="auto">
              <a:xfrm>
                <a:off x="6670675" y="5521325"/>
                <a:ext cx="450850" cy="449263"/>
              </a:xfrm>
              <a:custGeom>
                <a:avLst/>
                <a:gdLst>
                  <a:gd name="T0" fmla="*/ 180975 w 284"/>
                  <a:gd name="T1" fmla="*/ 0 h 283"/>
                  <a:gd name="T2" fmla="*/ 0 w 284"/>
                  <a:gd name="T3" fmla="*/ 0 h 283"/>
                  <a:gd name="T4" fmla="*/ 0 w 284"/>
                  <a:gd name="T5" fmla="*/ 358775 h 283"/>
                  <a:gd name="T6" fmla="*/ 90488 w 284"/>
                  <a:gd name="T7" fmla="*/ 358775 h 283"/>
                  <a:gd name="T8" fmla="*/ 90488 w 284"/>
                  <a:gd name="T9" fmla="*/ 449263 h 283"/>
                  <a:gd name="T10" fmla="*/ 450850 w 284"/>
                  <a:gd name="T11" fmla="*/ 449263 h 283"/>
                  <a:gd name="T12" fmla="*/ 450850 w 284"/>
                  <a:gd name="T13" fmla="*/ 179388 h 283"/>
                  <a:gd name="T14" fmla="*/ 360363 w 284"/>
                  <a:gd name="T15" fmla="*/ 179388 h 283"/>
                  <a:gd name="T16" fmla="*/ 360363 w 284"/>
                  <a:gd name="T17" fmla="*/ 88900 h 283"/>
                  <a:gd name="T18" fmla="*/ 269875 w 284"/>
                  <a:gd name="T19" fmla="*/ 88900 h 283"/>
                  <a:gd name="T20" fmla="*/ 269875 w 284"/>
                  <a:gd name="T21" fmla="*/ 179388 h 283"/>
                  <a:gd name="T22" fmla="*/ 180975 w 284"/>
                  <a:gd name="T23" fmla="*/ 179388 h 283"/>
                  <a:gd name="T24" fmla="*/ 180975 w 284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14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8" name="Freeform 1031"/>
              <p:cNvSpPr>
                <a:spLocks/>
              </p:cNvSpPr>
              <p:nvPr/>
            </p:nvSpPr>
            <p:spPr bwMode="auto">
              <a:xfrm>
                <a:off x="6851650" y="5970588"/>
                <a:ext cx="358775" cy="990600"/>
              </a:xfrm>
              <a:custGeom>
                <a:avLst/>
                <a:gdLst>
                  <a:gd name="T0" fmla="*/ 88900 w 226"/>
                  <a:gd name="T1" fmla="*/ 0 h 624"/>
                  <a:gd name="T2" fmla="*/ 88900 w 226"/>
                  <a:gd name="T3" fmla="*/ 90488 h 624"/>
                  <a:gd name="T4" fmla="*/ 0 w 226"/>
                  <a:gd name="T5" fmla="*/ 90488 h 624"/>
                  <a:gd name="T6" fmla="*/ 0 w 226"/>
                  <a:gd name="T7" fmla="*/ 269875 h 624"/>
                  <a:gd name="T8" fmla="*/ 88900 w 226"/>
                  <a:gd name="T9" fmla="*/ 269875 h 624"/>
                  <a:gd name="T10" fmla="*/ 88900 w 226"/>
                  <a:gd name="T11" fmla="*/ 539750 h 624"/>
                  <a:gd name="T12" fmla="*/ 179388 w 226"/>
                  <a:gd name="T13" fmla="*/ 539750 h 624"/>
                  <a:gd name="T14" fmla="*/ 179388 w 226"/>
                  <a:gd name="T15" fmla="*/ 809625 h 624"/>
                  <a:gd name="T16" fmla="*/ 88900 w 226"/>
                  <a:gd name="T17" fmla="*/ 809625 h 624"/>
                  <a:gd name="T18" fmla="*/ 88900 w 226"/>
                  <a:gd name="T19" fmla="*/ 900113 h 624"/>
                  <a:gd name="T20" fmla="*/ 269875 w 226"/>
                  <a:gd name="T21" fmla="*/ 900113 h 624"/>
                  <a:gd name="T22" fmla="*/ 269875 w 226"/>
                  <a:gd name="T23" fmla="*/ 990600 h 624"/>
                  <a:gd name="T24" fmla="*/ 358775 w 226"/>
                  <a:gd name="T25" fmla="*/ 990600 h 624"/>
                  <a:gd name="T26" fmla="*/ 358775 w 226"/>
                  <a:gd name="T27" fmla="*/ 809625 h 624"/>
                  <a:gd name="T28" fmla="*/ 269875 w 226"/>
                  <a:gd name="T29" fmla="*/ 809625 h 624"/>
                  <a:gd name="T30" fmla="*/ 269875 w 226"/>
                  <a:gd name="T31" fmla="*/ 360363 h 624"/>
                  <a:gd name="T32" fmla="*/ 358775 w 226"/>
                  <a:gd name="T33" fmla="*/ 360363 h 624"/>
                  <a:gd name="T34" fmla="*/ 358775 w 226"/>
                  <a:gd name="T35" fmla="*/ 90488 h 624"/>
                  <a:gd name="T36" fmla="*/ 269875 w 226"/>
                  <a:gd name="T37" fmla="*/ 90488 h 624"/>
                  <a:gd name="T38" fmla="*/ 269875 w 226"/>
                  <a:gd name="T39" fmla="*/ 0 h 624"/>
                  <a:gd name="T40" fmla="*/ 88900 w 226"/>
                  <a:gd name="T41" fmla="*/ 0 h 62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6" h="624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9" name="Freeform 1032"/>
              <p:cNvSpPr>
                <a:spLocks/>
              </p:cNvSpPr>
              <p:nvPr/>
            </p:nvSpPr>
            <p:spPr bwMode="auto">
              <a:xfrm>
                <a:off x="6670675" y="7680325"/>
                <a:ext cx="360363" cy="541338"/>
              </a:xfrm>
              <a:custGeom>
                <a:avLst/>
                <a:gdLst>
                  <a:gd name="T0" fmla="*/ 180975 w 227"/>
                  <a:gd name="T1" fmla="*/ 0 h 341"/>
                  <a:gd name="T2" fmla="*/ 360363 w 227"/>
                  <a:gd name="T3" fmla="*/ 0 h 341"/>
                  <a:gd name="T4" fmla="*/ 360363 w 227"/>
                  <a:gd name="T5" fmla="*/ 450850 h 341"/>
                  <a:gd name="T6" fmla="*/ 269875 w 227"/>
                  <a:gd name="T7" fmla="*/ 450850 h 341"/>
                  <a:gd name="T8" fmla="*/ 269875 w 227"/>
                  <a:gd name="T9" fmla="*/ 541338 h 341"/>
                  <a:gd name="T10" fmla="*/ 180975 w 227"/>
                  <a:gd name="T11" fmla="*/ 541338 h 341"/>
                  <a:gd name="T12" fmla="*/ 180975 w 227"/>
                  <a:gd name="T13" fmla="*/ 450850 h 341"/>
                  <a:gd name="T14" fmla="*/ 90488 w 227"/>
                  <a:gd name="T15" fmla="*/ 450850 h 341"/>
                  <a:gd name="T16" fmla="*/ 90488 w 227"/>
                  <a:gd name="T17" fmla="*/ 360363 h 341"/>
                  <a:gd name="T18" fmla="*/ 0 w 227"/>
                  <a:gd name="T19" fmla="*/ 360363 h 341"/>
                  <a:gd name="T20" fmla="*/ 0 w 227"/>
                  <a:gd name="T21" fmla="*/ 180975 h 341"/>
                  <a:gd name="T22" fmla="*/ 180975 w 227"/>
                  <a:gd name="T23" fmla="*/ 180975 h 341"/>
                  <a:gd name="T24" fmla="*/ 180975 w 227"/>
                  <a:gd name="T25" fmla="*/ 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41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0" name="Freeform 1033"/>
              <p:cNvSpPr>
                <a:spLocks/>
              </p:cNvSpPr>
              <p:nvPr/>
            </p:nvSpPr>
            <p:spPr bwMode="auto">
              <a:xfrm>
                <a:off x="6310313" y="7500938"/>
                <a:ext cx="541337" cy="450850"/>
              </a:xfrm>
              <a:custGeom>
                <a:avLst/>
                <a:gdLst>
                  <a:gd name="T0" fmla="*/ 541337 w 341"/>
                  <a:gd name="T1" fmla="*/ 269875 h 284"/>
                  <a:gd name="T2" fmla="*/ 541337 w 341"/>
                  <a:gd name="T3" fmla="*/ 90488 h 284"/>
                  <a:gd name="T4" fmla="*/ 450850 w 341"/>
                  <a:gd name="T5" fmla="*/ 90488 h 284"/>
                  <a:gd name="T6" fmla="*/ 450850 w 341"/>
                  <a:gd name="T7" fmla="*/ 0 h 284"/>
                  <a:gd name="T8" fmla="*/ 360362 w 341"/>
                  <a:gd name="T9" fmla="*/ 0 h 284"/>
                  <a:gd name="T10" fmla="*/ 360362 w 341"/>
                  <a:gd name="T11" fmla="*/ 90488 h 284"/>
                  <a:gd name="T12" fmla="*/ 180975 w 341"/>
                  <a:gd name="T13" fmla="*/ 90488 h 284"/>
                  <a:gd name="T14" fmla="*/ 180975 w 341"/>
                  <a:gd name="T15" fmla="*/ 179388 h 284"/>
                  <a:gd name="T16" fmla="*/ 0 w 341"/>
                  <a:gd name="T17" fmla="*/ 179388 h 284"/>
                  <a:gd name="T18" fmla="*/ 0 w 341"/>
                  <a:gd name="T19" fmla="*/ 269875 h 284"/>
                  <a:gd name="T20" fmla="*/ 180975 w 341"/>
                  <a:gd name="T21" fmla="*/ 269875 h 284"/>
                  <a:gd name="T22" fmla="*/ 180975 w 341"/>
                  <a:gd name="T23" fmla="*/ 360363 h 284"/>
                  <a:gd name="T24" fmla="*/ 269875 w 341"/>
                  <a:gd name="T25" fmla="*/ 360363 h 284"/>
                  <a:gd name="T26" fmla="*/ 269875 w 341"/>
                  <a:gd name="T27" fmla="*/ 450850 h 284"/>
                  <a:gd name="T28" fmla="*/ 360362 w 341"/>
                  <a:gd name="T29" fmla="*/ 450850 h 284"/>
                  <a:gd name="T30" fmla="*/ 360362 w 341"/>
                  <a:gd name="T31" fmla="*/ 360363 h 284"/>
                  <a:gd name="T32" fmla="*/ 541337 w 341"/>
                  <a:gd name="T33" fmla="*/ 360363 h 284"/>
                  <a:gd name="T34" fmla="*/ 541337 w 341"/>
                  <a:gd name="T35" fmla="*/ 269875 h 28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1" h="284">
                    <a:moveTo>
                      <a:pt x="341" y="170"/>
                    </a:move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1" name="Freeform 1034"/>
              <p:cNvSpPr>
                <a:spLocks/>
              </p:cNvSpPr>
              <p:nvPr/>
            </p:nvSpPr>
            <p:spPr bwMode="auto">
              <a:xfrm>
                <a:off x="6580188" y="7140575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0 w 397"/>
                  <a:gd name="T3" fmla="*/ 0 h 340"/>
                  <a:gd name="T4" fmla="*/ 0 w 397"/>
                  <a:gd name="T5" fmla="*/ 180975 h 340"/>
                  <a:gd name="T6" fmla="*/ 90487 w 397"/>
                  <a:gd name="T7" fmla="*/ 180975 h 340"/>
                  <a:gd name="T8" fmla="*/ 90487 w 397"/>
                  <a:gd name="T9" fmla="*/ 360363 h 340"/>
                  <a:gd name="T10" fmla="*/ 180975 w 397"/>
                  <a:gd name="T11" fmla="*/ 360363 h 340"/>
                  <a:gd name="T12" fmla="*/ 180975 w 397"/>
                  <a:gd name="T13" fmla="*/ 450850 h 340"/>
                  <a:gd name="T14" fmla="*/ 271462 w 397"/>
                  <a:gd name="T15" fmla="*/ 450850 h 340"/>
                  <a:gd name="T16" fmla="*/ 271462 w 397"/>
                  <a:gd name="T17" fmla="*/ 539750 h 340"/>
                  <a:gd name="T18" fmla="*/ 450850 w 397"/>
                  <a:gd name="T19" fmla="*/ 539750 h 340"/>
                  <a:gd name="T20" fmla="*/ 450850 w 397"/>
                  <a:gd name="T21" fmla="*/ 450850 h 340"/>
                  <a:gd name="T22" fmla="*/ 630237 w 397"/>
                  <a:gd name="T23" fmla="*/ 450850 h 340"/>
                  <a:gd name="T24" fmla="*/ 630237 w 397"/>
                  <a:gd name="T25" fmla="*/ 269875 h 340"/>
                  <a:gd name="T26" fmla="*/ 541337 w 397"/>
                  <a:gd name="T27" fmla="*/ 269875 h 340"/>
                  <a:gd name="T28" fmla="*/ 541337 w 397"/>
                  <a:gd name="T29" fmla="*/ 90488 h 340"/>
                  <a:gd name="T30" fmla="*/ 630237 w 397"/>
                  <a:gd name="T31" fmla="*/ 90488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2" name="Freeform 1035"/>
              <p:cNvSpPr>
                <a:spLocks/>
              </p:cNvSpPr>
              <p:nvPr/>
            </p:nvSpPr>
            <p:spPr bwMode="auto">
              <a:xfrm>
                <a:off x="6761163" y="65103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90488 w 170"/>
                  <a:gd name="T3" fmla="*/ 0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0 w 170"/>
                  <a:gd name="T9" fmla="*/ 180975 h 170"/>
                  <a:gd name="T10" fmla="*/ 0 w 170"/>
                  <a:gd name="T11" fmla="*/ 269875 h 170"/>
                  <a:gd name="T12" fmla="*/ 269875 w 170"/>
                  <a:gd name="T13" fmla="*/ 269875 h 170"/>
                  <a:gd name="T14" fmla="*/ 269875 w 170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3" name="Freeform 1036"/>
              <p:cNvSpPr>
                <a:spLocks/>
              </p:cNvSpPr>
              <p:nvPr/>
            </p:nvSpPr>
            <p:spPr bwMode="auto">
              <a:xfrm>
                <a:off x="6310313" y="6600825"/>
                <a:ext cx="1081087" cy="630238"/>
              </a:xfrm>
              <a:custGeom>
                <a:avLst/>
                <a:gdLst>
                  <a:gd name="T0" fmla="*/ 630237 w 681"/>
                  <a:gd name="T1" fmla="*/ 179388 h 397"/>
                  <a:gd name="T2" fmla="*/ 0 w 681"/>
                  <a:gd name="T3" fmla="*/ 179388 h 397"/>
                  <a:gd name="T4" fmla="*/ 0 w 681"/>
                  <a:gd name="T5" fmla="*/ 360363 h 397"/>
                  <a:gd name="T6" fmla="*/ 90487 w 681"/>
                  <a:gd name="T7" fmla="*/ 360363 h 397"/>
                  <a:gd name="T8" fmla="*/ 90487 w 681"/>
                  <a:gd name="T9" fmla="*/ 539750 h 397"/>
                  <a:gd name="T10" fmla="*/ 180975 w 681"/>
                  <a:gd name="T11" fmla="*/ 539750 h 397"/>
                  <a:gd name="T12" fmla="*/ 180975 w 681"/>
                  <a:gd name="T13" fmla="*/ 630238 h 397"/>
                  <a:gd name="T14" fmla="*/ 269875 w 681"/>
                  <a:gd name="T15" fmla="*/ 630238 h 397"/>
                  <a:gd name="T16" fmla="*/ 269875 w 681"/>
                  <a:gd name="T17" fmla="*/ 539750 h 397"/>
                  <a:gd name="T18" fmla="*/ 900112 w 681"/>
                  <a:gd name="T19" fmla="*/ 539750 h 397"/>
                  <a:gd name="T20" fmla="*/ 900112 w 681"/>
                  <a:gd name="T21" fmla="*/ 450850 h 397"/>
                  <a:gd name="T22" fmla="*/ 990600 w 681"/>
                  <a:gd name="T23" fmla="*/ 450850 h 397"/>
                  <a:gd name="T24" fmla="*/ 990600 w 681"/>
                  <a:gd name="T25" fmla="*/ 360363 h 397"/>
                  <a:gd name="T26" fmla="*/ 990600 w 681"/>
                  <a:gd name="T27" fmla="*/ 269875 h 397"/>
                  <a:gd name="T28" fmla="*/ 1081087 w 681"/>
                  <a:gd name="T29" fmla="*/ 269875 h 397"/>
                  <a:gd name="T30" fmla="*/ 1081087 w 681"/>
                  <a:gd name="T31" fmla="*/ 179388 h 397"/>
                  <a:gd name="T32" fmla="*/ 990600 w 681"/>
                  <a:gd name="T33" fmla="*/ 179388 h 397"/>
                  <a:gd name="T34" fmla="*/ 990600 w 681"/>
                  <a:gd name="T35" fmla="*/ 0 h 397"/>
                  <a:gd name="T36" fmla="*/ 900112 w 681"/>
                  <a:gd name="T37" fmla="*/ 0 h 397"/>
                  <a:gd name="T38" fmla="*/ 811212 w 681"/>
                  <a:gd name="T39" fmla="*/ 0 h 397"/>
                  <a:gd name="T40" fmla="*/ 811212 w 681"/>
                  <a:gd name="T41" fmla="*/ 179388 h 397"/>
                  <a:gd name="T42" fmla="*/ 900112 w 681"/>
                  <a:gd name="T43" fmla="*/ 179388 h 397"/>
                  <a:gd name="T44" fmla="*/ 900112 w 681"/>
                  <a:gd name="T45" fmla="*/ 360363 h 397"/>
                  <a:gd name="T46" fmla="*/ 811212 w 681"/>
                  <a:gd name="T47" fmla="*/ 360363 h 397"/>
                  <a:gd name="T48" fmla="*/ 811212 w 681"/>
                  <a:gd name="T49" fmla="*/ 269875 h 397"/>
                  <a:gd name="T50" fmla="*/ 630237 w 681"/>
                  <a:gd name="T51" fmla="*/ 269875 h 397"/>
                  <a:gd name="T52" fmla="*/ 630237 w 681"/>
                  <a:gd name="T53" fmla="*/ 179388 h 39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681" h="397">
                    <a:moveTo>
                      <a:pt x="397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4" name="Freeform 103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269875 w 283"/>
                  <a:gd name="T1" fmla="*/ 0 h 397"/>
                  <a:gd name="T2" fmla="*/ 269875 w 283"/>
                  <a:gd name="T3" fmla="*/ 90488 h 397"/>
                  <a:gd name="T4" fmla="*/ 179388 w 283"/>
                  <a:gd name="T5" fmla="*/ 90488 h 397"/>
                  <a:gd name="T6" fmla="*/ 179388 w 283"/>
                  <a:gd name="T7" fmla="*/ 180975 h 397"/>
                  <a:gd name="T8" fmla="*/ 0 w 283"/>
                  <a:gd name="T9" fmla="*/ 180975 h 397"/>
                  <a:gd name="T10" fmla="*/ 0 w 283"/>
                  <a:gd name="T11" fmla="*/ 541338 h 397"/>
                  <a:gd name="T12" fmla="*/ 179388 w 283"/>
                  <a:gd name="T13" fmla="*/ 541338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360363 h 397"/>
                  <a:gd name="T20" fmla="*/ 449263 w 283"/>
                  <a:gd name="T21" fmla="*/ 360363 h 397"/>
                  <a:gd name="T22" fmla="*/ 449263 w 283"/>
                  <a:gd name="T23" fmla="*/ 180975 h 397"/>
                  <a:gd name="T24" fmla="*/ 360363 w 283"/>
                  <a:gd name="T25" fmla="*/ 180975 h 397"/>
                  <a:gd name="T26" fmla="*/ 360363 w 283"/>
                  <a:gd name="T27" fmla="*/ 0 h 397"/>
                  <a:gd name="T28" fmla="*/ 269875 w 283"/>
                  <a:gd name="T29" fmla="*/ 0 h 39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7">
                    <a:moveTo>
                      <a:pt x="170" y="0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5" name="Freeform 1038"/>
              <p:cNvSpPr>
                <a:spLocks/>
              </p:cNvSpPr>
              <p:nvPr/>
            </p:nvSpPr>
            <p:spPr bwMode="auto">
              <a:xfrm>
                <a:off x="6130925" y="6510338"/>
                <a:ext cx="720725" cy="269875"/>
              </a:xfrm>
              <a:custGeom>
                <a:avLst/>
                <a:gdLst>
                  <a:gd name="T0" fmla="*/ 720725 w 454"/>
                  <a:gd name="T1" fmla="*/ 0 h 170"/>
                  <a:gd name="T2" fmla="*/ 539750 w 454"/>
                  <a:gd name="T3" fmla="*/ 0 h 170"/>
                  <a:gd name="T4" fmla="*/ 539750 w 454"/>
                  <a:gd name="T5" fmla="*/ 90488 h 170"/>
                  <a:gd name="T6" fmla="*/ 449263 w 454"/>
                  <a:gd name="T7" fmla="*/ 90488 h 170"/>
                  <a:gd name="T8" fmla="*/ 449263 w 454"/>
                  <a:gd name="T9" fmla="*/ 180975 h 170"/>
                  <a:gd name="T10" fmla="*/ 179388 w 454"/>
                  <a:gd name="T11" fmla="*/ 180975 h 170"/>
                  <a:gd name="T12" fmla="*/ 179388 w 454"/>
                  <a:gd name="T13" fmla="*/ 90488 h 170"/>
                  <a:gd name="T14" fmla="*/ 0 w 454"/>
                  <a:gd name="T15" fmla="*/ 90488 h 170"/>
                  <a:gd name="T16" fmla="*/ 0 w 454"/>
                  <a:gd name="T17" fmla="*/ 180975 h 170"/>
                  <a:gd name="T18" fmla="*/ 90488 w 454"/>
                  <a:gd name="T19" fmla="*/ 180975 h 170"/>
                  <a:gd name="T20" fmla="*/ 90488 w 454"/>
                  <a:gd name="T21" fmla="*/ 269875 h 170"/>
                  <a:gd name="T22" fmla="*/ 630238 w 454"/>
                  <a:gd name="T23" fmla="*/ 269875 h 170"/>
                  <a:gd name="T24" fmla="*/ 630238 w 454"/>
                  <a:gd name="T25" fmla="*/ 180975 h 170"/>
                  <a:gd name="T26" fmla="*/ 720725 w 454"/>
                  <a:gd name="T27" fmla="*/ 180975 h 170"/>
                  <a:gd name="T28" fmla="*/ 720725 w 454"/>
                  <a:gd name="T29" fmla="*/ 0 h 17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4" h="17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6" name="Freeform 1039"/>
              <p:cNvSpPr>
                <a:spLocks/>
              </p:cNvSpPr>
              <p:nvPr/>
            </p:nvSpPr>
            <p:spPr bwMode="auto">
              <a:xfrm>
                <a:off x="6130925" y="5970588"/>
                <a:ext cx="809625" cy="720725"/>
              </a:xfrm>
              <a:custGeom>
                <a:avLst/>
                <a:gdLst>
                  <a:gd name="T0" fmla="*/ 809625 w 510"/>
                  <a:gd name="T1" fmla="*/ 0 h 454"/>
                  <a:gd name="T2" fmla="*/ 630238 w 510"/>
                  <a:gd name="T3" fmla="*/ 0 h 454"/>
                  <a:gd name="T4" fmla="*/ 630238 w 510"/>
                  <a:gd name="T5" fmla="*/ 180975 h 454"/>
                  <a:gd name="T6" fmla="*/ 539750 w 510"/>
                  <a:gd name="T7" fmla="*/ 180975 h 454"/>
                  <a:gd name="T8" fmla="*/ 539750 w 510"/>
                  <a:gd name="T9" fmla="*/ 360363 h 454"/>
                  <a:gd name="T10" fmla="*/ 360363 w 510"/>
                  <a:gd name="T11" fmla="*/ 360363 h 454"/>
                  <a:gd name="T12" fmla="*/ 360363 w 510"/>
                  <a:gd name="T13" fmla="*/ 450850 h 454"/>
                  <a:gd name="T14" fmla="*/ 0 w 510"/>
                  <a:gd name="T15" fmla="*/ 450850 h 454"/>
                  <a:gd name="T16" fmla="*/ 0 w 510"/>
                  <a:gd name="T17" fmla="*/ 630238 h 454"/>
                  <a:gd name="T18" fmla="*/ 179388 w 510"/>
                  <a:gd name="T19" fmla="*/ 630238 h 454"/>
                  <a:gd name="T20" fmla="*/ 179388 w 510"/>
                  <a:gd name="T21" fmla="*/ 720725 h 454"/>
                  <a:gd name="T22" fmla="*/ 449263 w 510"/>
                  <a:gd name="T23" fmla="*/ 720725 h 454"/>
                  <a:gd name="T24" fmla="*/ 449263 w 510"/>
                  <a:gd name="T25" fmla="*/ 630238 h 454"/>
                  <a:gd name="T26" fmla="*/ 539750 w 510"/>
                  <a:gd name="T27" fmla="*/ 630238 h 454"/>
                  <a:gd name="T28" fmla="*/ 539750 w 510"/>
                  <a:gd name="T29" fmla="*/ 539750 h 454"/>
                  <a:gd name="T30" fmla="*/ 809625 w 510"/>
                  <a:gd name="T31" fmla="*/ 539750 h 454"/>
                  <a:gd name="T32" fmla="*/ 809625 w 510"/>
                  <a:gd name="T33" fmla="*/ 269875 h 454"/>
                  <a:gd name="T34" fmla="*/ 720725 w 510"/>
                  <a:gd name="T35" fmla="*/ 269875 h 454"/>
                  <a:gd name="T36" fmla="*/ 720725 w 510"/>
                  <a:gd name="T37" fmla="*/ 90488 h 454"/>
                  <a:gd name="T38" fmla="*/ 809625 w 510"/>
                  <a:gd name="T39" fmla="*/ 90488 h 454"/>
                  <a:gd name="T40" fmla="*/ 809625 w 510"/>
                  <a:gd name="T41" fmla="*/ 0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10" h="454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7" name="Freeform 1040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30238"/>
              </a:xfrm>
              <a:custGeom>
                <a:avLst/>
                <a:gdLst>
                  <a:gd name="T0" fmla="*/ 0 w 397"/>
                  <a:gd name="T1" fmla="*/ 360363 h 397"/>
                  <a:gd name="T2" fmla="*/ 0 w 397"/>
                  <a:gd name="T3" fmla="*/ 630238 h 397"/>
                  <a:gd name="T4" fmla="*/ 360363 w 397"/>
                  <a:gd name="T5" fmla="*/ 630238 h 397"/>
                  <a:gd name="T6" fmla="*/ 360363 w 397"/>
                  <a:gd name="T7" fmla="*/ 539750 h 397"/>
                  <a:gd name="T8" fmla="*/ 539750 w 397"/>
                  <a:gd name="T9" fmla="*/ 539750 h 397"/>
                  <a:gd name="T10" fmla="*/ 539750 w 397"/>
                  <a:gd name="T11" fmla="*/ 360363 h 397"/>
                  <a:gd name="T12" fmla="*/ 630238 w 397"/>
                  <a:gd name="T13" fmla="*/ 360363 h 397"/>
                  <a:gd name="T14" fmla="*/ 630238 w 397"/>
                  <a:gd name="T15" fmla="*/ 88900 h 397"/>
                  <a:gd name="T16" fmla="*/ 539750 w 397"/>
                  <a:gd name="T17" fmla="*/ 88900 h 397"/>
                  <a:gd name="T18" fmla="*/ 539750 w 397"/>
                  <a:gd name="T19" fmla="*/ 0 h 397"/>
                  <a:gd name="T20" fmla="*/ 449263 w 397"/>
                  <a:gd name="T21" fmla="*/ 0 h 397"/>
                  <a:gd name="T22" fmla="*/ 449263 w 397"/>
                  <a:gd name="T23" fmla="*/ 179388 h 397"/>
                  <a:gd name="T24" fmla="*/ 360363 w 397"/>
                  <a:gd name="T25" fmla="*/ 179388 h 397"/>
                  <a:gd name="T26" fmla="*/ 360363 w 397"/>
                  <a:gd name="T27" fmla="*/ 449263 h 397"/>
                  <a:gd name="T28" fmla="*/ 179388 w 397"/>
                  <a:gd name="T29" fmla="*/ 449263 h 397"/>
                  <a:gd name="T30" fmla="*/ 179388 w 397"/>
                  <a:gd name="T31" fmla="*/ 360363 h 397"/>
                  <a:gd name="T32" fmla="*/ 0 w 397"/>
                  <a:gd name="T33" fmla="*/ 360363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8" name="Freeform 1041"/>
              <p:cNvSpPr>
                <a:spLocks/>
              </p:cNvSpPr>
              <p:nvPr/>
            </p:nvSpPr>
            <p:spPr bwMode="auto">
              <a:xfrm>
                <a:off x="6400800" y="4979988"/>
                <a:ext cx="360363" cy="811212"/>
              </a:xfrm>
              <a:custGeom>
                <a:avLst/>
                <a:gdLst>
                  <a:gd name="T0" fmla="*/ 179388 w 227"/>
                  <a:gd name="T1" fmla="*/ 0 h 511"/>
                  <a:gd name="T2" fmla="*/ 179388 w 227"/>
                  <a:gd name="T3" fmla="*/ 360362 h 511"/>
                  <a:gd name="T4" fmla="*/ 90488 w 227"/>
                  <a:gd name="T5" fmla="*/ 360362 h 511"/>
                  <a:gd name="T6" fmla="*/ 90488 w 227"/>
                  <a:gd name="T7" fmla="*/ 450850 h 511"/>
                  <a:gd name="T8" fmla="*/ 0 w 227"/>
                  <a:gd name="T9" fmla="*/ 450850 h 511"/>
                  <a:gd name="T10" fmla="*/ 0 w 227"/>
                  <a:gd name="T11" fmla="*/ 630237 h 511"/>
                  <a:gd name="T12" fmla="*/ 90488 w 227"/>
                  <a:gd name="T13" fmla="*/ 630237 h 511"/>
                  <a:gd name="T14" fmla="*/ 90488 w 227"/>
                  <a:gd name="T15" fmla="*/ 811212 h 511"/>
                  <a:gd name="T16" fmla="*/ 269875 w 227"/>
                  <a:gd name="T17" fmla="*/ 811212 h 511"/>
                  <a:gd name="T18" fmla="*/ 269875 w 227"/>
                  <a:gd name="T19" fmla="*/ 541337 h 511"/>
                  <a:gd name="T20" fmla="*/ 360363 w 227"/>
                  <a:gd name="T21" fmla="*/ 541337 h 511"/>
                  <a:gd name="T22" fmla="*/ 360363 w 227"/>
                  <a:gd name="T23" fmla="*/ 360362 h 511"/>
                  <a:gd name="T24" fmla="*/ 269875 w 227"/>
                  <a:gd name="T25" fmla="*/ 360362 h 511"/>
                  <a:gd name="T26" fmla="*/ 269875 w 227"/>
                  <a:gd name="T27" fmla="*/ 271462 h 511"/>
                  <a:gd name="T28" fmla="*/ 360363 w 227"/>
                  <a:gd name="T29" fmla="*/ 271462 h 511"/>
                  <a:gd name="T30" fmla="*/ 360363 w 227"/>
                  <a:gd name="T31" fmla="*/ 90487 h 511"/>
                  <a:gd name="T32" fmla="*/ 269875 w 227"/>
                  <a:gd name="T33" fmla="*/ 90487 h 511"/>
                  <a:gd name="T34" fmla="*/ 269875 w 227"/>
                  <a:gd name="T35" fmla="*/ 0 h 511"/>
                  <a:gd name="T36" fmla="*/ 179388 w 227"/>
                  <a:gd name="T37" fmla="*/ 0 h 5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27" h="511">
                    <a:moveTo>
                      <a:pt x="113" y="0"/>
                    </a:move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9" name="Freeform 1043"/>
              <p:cNvSpPr>
                <a:spLocks/>
              </p:cNvSpPr>
              <p:nvPr/>
            </p:nvSpPr>
            <p:spPr bwMode="auto">
              <a:xfrm>
                <a:off x="6040438" y="4621213"/>
                <a:ext cx="539750" cy="1169987"/>
              </a:xfrm>
              <a:custGeom>
                <a:avLst/>
                <a:gdLst>
                  <a:gd name="T0" fmla="*/ 539750 w 340"/>
                  <a:gd name="T1" fmla="*/ 88900 h 737"/>
                  <a:gd name="T2" fmla="*/ 450850 w 340"/>
                  <a:gd name="T3" fmla="*/ 88900 h 737"/>
                  <a:gd name="T4" fmla="*/ 450850 w 340"/>
                  <a:gd name="T5" fmla="*/ 0 h 737"/>
                  <a:gd name="T6" fmla="*/ 269875 w 340"/>
                  <a:gd name="T7" fmla="*/ 0 h 737"/>
                  <a:gd name="T8" fmla="*/ 269875 w 340"/>
                  <a:gd name="T9" fmla="*/ 88900 h 737"/>
                  <a:gd name="T10" fmla="*/ 180975 w 340"/>
                  <a:gd name="T11" fmla="*/ 88900 h 737"/>
                  <a:gd name="T12" fmla="*/ 180975 w 340"/>
                  <a:gd name="T13" fmla="*/ 179387 h 737"/>
                  <a:gd name="T14" fmla="*/ 90488 w 340"/>
                  <a:gd name="T15" fmla="*/ 179387 h 737"/>
                  <a:gd name="T16" fmla="*/ 90488 w 340"/>
                  <a:gd name="T17" fmla="*/ 269875 h 737"/>
                  <a:gd name="T18" fmla="*/ 0 w 340"/>
                  <a:gd name="T19" fmla="*/ 269875 h 737"/>
                  <a:gd name="T20" fmla="*/ 0 w 340"/>
                  <a:gd name="T21" fmla="*/ 358775 h 737"/>
                  <a:gd name="T22" fmla="*/ 90488 w 340"/>
                  <a:gd name="T23" fmla="*/ 358775 h 737"/>
                  <a:gd name="T24" fmla="*/ 90488 w 340"/>
                  <a:gd name="T25" fmla="*/ 809625 h 737"/>
                  <a:gd name="T26" fmla="*/ 180975 w 340"/>
                  <a:gd name="T27" fmla="*/ 809625 h 737"/>
                  <a:gd name="T28" fmla="*/ 180975 w 340"/>
                  <a:gd name="T29" fmla="*/ 989012 h 737"/>
                  <a:gd name="T30" fmla="*/ 90488 w 340"/>
                  <a:gd name="T31" fmla="*/ 989012 h 737"/>
                  <a:gd name="T32" fmla="*/ 90488 w 340"/>
                  <a:gd name="T33" fmla="*/ 1169987 h 737"/>
                  <a:gd name="T34" fmla="*/ 269875 w 340"/>
                  <a:gd name="T35" fmla="*/ 1169987 h 737"/>
                  <a:gd name="T36" fmla="*/ 269875 w 340"/>
                  <a:gd name="T37" fmla="*/ 1079500 h 737"/>
                  <a:gd name="T38" fmla="*/ 360363 w 340"/>
                  <a:gd name="T39" fmla="*/ 1079500 h 737"/>
                  <a:gd name="T40" fmla="*/ 360363 w 340"/>
                  <a:gd name="T41" fmla="*/ 809625 h 737"/>
                  <a:gd name="T42" fmla="*/ 450850 w 340"/>
                  <a:gd name="T43" fmla="*/ 809625 h 737"/>
                  <a:gd name="T44" fmla="*/ 450850 w 340"/>
                  <a:gd name="T45" fmla="*/ 719137 h 737"/>
                  <a:gd name="T46" fmla="*/ 539750 w 340"/>
                  <a:gd name="T47" fmla="*/ 719137 h 737"/>
                  <a:gd name="T48" fmla="*/ 539750 w 340"/>
                  <a:gd name="T49" fmla="*/ 88900 h 73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37">
                    <a:moveTo>
                      <a:pt x="340" y="56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0" name="Freeform 1044"/>
              <p:cNvSpPr>
                <a:spLocks/>
              </p:cNvSpPr>
              <p:nvPr/>
            </p:nvSpPr>
            <p:spPr bwMode="auto">
              <a:xfrm>
                <a:off x="6040438" y="3810000"/>
                <a:ext cx="720725" cy="900113"/>
              </a:xfrm>
              <a:custGeom>
                <a:avLst/>
                <a:gdLst>
                  <a:gd name="T0" fmla="*/ 539750 w 454"/>
                  <a:gd name="T1" fmla="*/ 0 h 567"/>
                  <a:gd name="T2" fmla="*/ 90488 w 454"/>
                  <a:gd name="T3" fmla="*/ 0 h 567"/>
                  <a:gd name="T4" fmla="*/ 90488 w 454"/>
                  <a:gd name="T5" fmla="*/ 180975 h 567"/>
                  <a:gd name="T6" fmla="*/ 0 w 454"/>
                  <a:gd name="T7" fmla="*/ 180975 h 567"/>
                  <a:gd name="T8" fmla="*/ 0 w 454"/>
                  <a:gd name="T9" fmla="*/ 269875 h 567"/>
                  <a:gd name="T10" fmla="*/ 90488 w 454"/>
                  <a:gd name="T11" fmla="*/ 269875 h 567"/>
                  <a:gd name="T12" fmla="*/ 90488 w 454"/>
                  <a:gd name="T13" fmla="*/ 450850 h 567"/>
                  <a:gd name="T14" fmla="*/ 180975 w 454"/>
                  <a:gd name="T15" fmla="*/ 450850 h 567"/>
                  <a:gd name="T16" fmla="*/ 180975 w 454"/>
                  <a:gd name="T17" fmla="*/ 539750 h 567"/>
                  <a:gd name="T18" fmla="*/ 360363 w 454"/>
                  <a:gd name="T19" fmla="*/ 539750 h 567"/>
                  <a:gd name="T20" fmla="*/ 360363 w 454"/>
                  <a:gd name="T21" fmla="*/ 811213 h 567"/>
                  <a:gd name="T22" fmla="*/ 450850 w 454"/>
                  <a:gd name="T23" fmla="*/ 811213 h 567"/>
                  <a:gd name="T24" fmla="*/ 450850 w 454"/>
                  <a:gd name="T25" fmla="*/ 900113 h 567"/>
                  <a:gd name="T26" fmla="*/ 539750 w 454"/>
                  <a:gd name="T27" fmla="*/ 900113 h 567"/>
                  <a:gd name="T28" fmla="*/ 539750 w 454"/>
                  <a:gd name="T29" fmla="*/ 811213 h 567"/>
                  <a:gd name="T30" fmla="*/ 720725 w 454"/>
                  <a:gd name="T31" fmla="*/ 811213 h 567"/>
                  <a:gd name="T32" fmla="*/ 720725 w 454"/>
                  <a:gd name="T33" fmla="*/ 360363 h 567"/>
                  <a:gd name="T34" fmla="*/ 630238 w 454"/>
                  <a:gd name="T35" fmla="*/ 360363 h 567"/>
                  <a:gd name="T36" fmla="*/ 630238 w 454"/>
                  <a:gd name="T37" fmla="*/ 450850 h 567"/>
                  <a:gd name="T38" fmla="*/ 539750 w 454"/>
                  <a:gd name="T39" fmla="*/ 450850 h 567"/>
                  <a:gd name="T40" fmla="*/ 539750 w 454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1" name="Freeform 1045"/>
              <p:cNvSpPr>
                <a:spLocks/>
              </p:cNvSpPr>
              <p:nvPr/>
            </p:nvSpPr>
            <p:spPr bwMode="auto">
              <a:xfrm>
                <a:off x="6310313" y="3000375"/>
                <a:ext cx="541337" cy="809625"/>
              </a:xfrm>
              <a:custGeom>
                <a:avLst/>
                <a:gdLst>
                  <a:gd name="T0" fmla="*/ 0 w 341"/>
                  <a:gd name="T1" fmla="*/ 809625 h 510"/>
                  <a:gd name="T2" fmla="*/ 0 w 341"/>
                  <a:gd name="T3" fmla="*/ 179388 h 510"/>
                  <a:gd name="T4" fmla="*/ 180975 w 341"/>
                  <a:gd name="T5" fmla="*/ 179388 h 510"/>
                  <a:gd name="T6" fmla="*/ 180975 w 341"/>
                  <a:gd name="T7" fmla="*/ 90488 h 510"/>
                  <a:gd name="T8" fmla="*/ 269875 w 341"/>
                  <a:gd name="T9" fmla="*/ 90488 h 510"/>
                  <a:gd name="T10" fmla="*/ 269875 w 341"/>
                  <a:gd name="T11" fmla="*/ 0 h 510"/>
                  <a:gd name="T12" fmla="*/ 360362 w 341"/>
                  <a:gd name="T13" fmla="*/ 0 h 510"/>
                  <a:gd name="T14" fmla="*/ 360362 w 341"/>
                  <a:gd name="T15" fmla="*/ 90488 h 510"/>
                  <a:gd name="T16" fmla="*/ 450850 w 341"/>
                  <a:gd name="T17" fmla="*/ 90488 h 510"/>
                  <a:gd name="T18" fmla="*/ 450850 w 341"/>
                  <a:gd name="T19" fmla="*/ 179388 h 510"/>
                  <a:gd name="T20" fmla="*/ 541337 w 341"/>
                  <a:gd name="T21" fmla="*/ 179388 h 510"/>
                  <a:gd name="T22" fmla="*/ 541337 w 341"/>
                  <a:gd name="T23" fmla="*/ 269875 h 510"/>
                  <a:gd name="T24" fmla="*/ 450850 w 341"/>
                  <a:gd name="T25" fmla="*/ 269875 h 510"/>
                  <a:gd name="T26" fmla="*/ 450850 w 341"/>
                  <a:gd name="T27" fmla="*/ 630238 h 510"/>
                  <a:gd name="T28" fmla="*/ 360362 w 341"/>
                  <a:gd name="T29" fmla="*/ 630238 h 510"/>
                  <a:gd name="T30" fmla="*/ 360362 w 341"/>
                  <a:gd name="T31" fmla="*/ 809625 h 510"/>
                  <a:gd name="T32" fmla="*/ 0 w 341"/>
                  <a:gd name="T33" fmla="*/ 809625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1" h="510">
                    <a:moveTo>
                      <a:pt x="0" y="51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2" name="Freeform 1046"/>
              <p:cNvSpPr>
                <a:spLocks/>
              </p:cNvSpPr>
              <p:nvPr/>
            </p:nvSpPr>
            <p:spPr bwMode="auto">
              <a:xfrm>
                <a:off x="4240213" y="209550"/>
                <a:ext cx="809625" cy="811213"/>
              </a:xfrm>
              <a:custGeom>
                <a:avLst/>
                <a:gdLst>
                  <a:gd name="T0" fmla="*/ 809625 w 510"/>
                  <a:gd name="T1" fmla="*/ 360363 h 511"/>
                  <a:gd name="T2" fmla="*/ 809625 w 510"/>
                  <a:gd name="T3" fmla="*/ 269875 h 511"/>
                  <a:gd name="T4" fmla="*/ 720725 w 510"/>
                  <a:gd name="T5" fmla="*/ 269875 h 511"/>
                  <a:gd name="T6" fmla="*/ 720725 w 510"/>
                  <a:gd name="T7" fmla="*/ 180975 h 511"/>
                  <a:gd name="T8" fmla="*/ 630238 w 510"/>
                  <a:gd name="T9" fmla="*/ 180975 h 511"/>
                  <a:gd name="T10" fmla="*/ 630238 w 510"/>
                  <a:gd name="T11" fmla="*/ 0 h 511"/>
                  <a:gd name="T12" fmla="*/ 539750 w 510"/>
                  <a:gd name="T13" fmla="*/ 0 h 511"/>
                  <a:gd name="T14" fmla="*/ 539750 w 510"/>
                  <a:gd name="T15" fmla="*/ 90488 h 511"/>
                  <a:gd name="T16" fmla="*/ 450850 w 510"/>
                  <a:gd name="T17" fmla="*/ 90488 h 511"/>
                  <a:gd name="T18" fmla="*/ 450850 w 510"/>
                  <a:gd name="T19" fmla="*/ 269875 h 511"/>
                  <a:gd name="T20" fmla="*/ 269875 w 510"/>
                  <a:gd name="T21" fmla="*/ 269875 h 511"/>
                  <a:gd name="T22" fmla="*/ 269875 w 510"/>
                  <a:gd name="T23" fmla="*/ 180975 h 511"/>
                  <a:gd name="T24" fmla="*/ 180975 w 510"/>
                  <a:gd name="T25" fmla="*/ 180975 h 511"/>
                  <a:gd name="T26" fmla="*/ 90488 w 510"/>
                  <a:gd name="T27" fmla="*/ 180975 h 511"/>
                  <a:gd name="T28" fmla="*/ 90488 w 510"/>
                  <a:gd name="T29" fmla="*/ 539750 h 511"/>
                  <a:gd name="T30" fmla="*/ 0 w 510"/>
                  <a:gd name="T31" fmla="*/ 539750 h 511"/>
                  <a:gd name="T32" fmla="*/ 0 w 510"/>
                  <a:gd name="T33" fmla="*/ 811213 h 511"/>
                  <a:gd name="T34" fmla="*/ 180975 w 510"/>
                  <a:gd name="T35" fmla="*/ 811213 h 511"/>
                  <a:gd name="T36" fmla="*/ 180975 w 510"/>
                  <a:gd name="T37" fmla="*/ 720725 h 511"/>
                  <a:gd name="T38" fmla="*/ 269875 w 510"/>
                  <a:gd name="T39" fmla="*/ 720725 h 511"/>
                  <a:gd name="T40" fmla="*/ 269875 w 510"/>
                  <a:gd name="T41" fmla="*/ 630238 h 511"/>
                  <a:gd name="T42" fmla="*/ 450850 w 510"/>
                  <a:gd name="T43" fmla="*/ 630238 h 511"/>
                  <a:gd name="T44" fmla="*/ 450850 w 510"/>
                  <a:gd name="T45" fmla="*/ 720725 h 511"/>
                  <a:gd name="T46" fmla="*/ 450850 w 510"/>
                  <a:gd name="T47" fmla="*/ 811213 h 511"/>
                  <a:gd name="T48" fmla="*/ 630238 w 510"/>
                  <a:gd name="T49" fmla="*/ 811213 h 511"/>
                  <a:gd name="T50" fmla="*/ 630238 w 510"/>
                  <a:gd name="T51" fmla="*/ 720725 h 511"/>
                  <a:gd name="T52" fmla="*/ 720725 w 510"/>
                  <a:gd name="T53" fmla="*/ 720725 h 511"/>
                  <a:gd name="T54" fmla="*/ 720725 w 510"/>
                  <a:gd name="T55" fmla="*/ 360363 h 511"/>
                  <a:gd name="T56" fmla="*/ 809625 w 510"/>
                  <a:gd name="T57" fmla="*/ 360363 h 51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510" h="511">
                    <a:moveTo>
                      <a:pt x="510" y="227"/>
                    </a:move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51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3" name="Freeform 1047"/>
              <p:cNvSpPr>
                <a:spLocks/>
              </p:cNvSpPr>
              <p:nvPr/>
            </p:nvSpPr>
            <p:spPr bwMode="auto">
              <a:xfrm>
                <a:off x="4240213" y="839788"/>
                <a:ext cx="720725" cy="539750"/>
              </a:xfrm>
              <a:custGeom>
                <a:avLst/>
                <a:gdLst>
                  <a:gd name="T0" fmla="*/ 0 w 454"/>
                  <a:gd name="T1" fmla="*/ 180975 h 340"/>
                  <a:gd name="T2" fmla="*/ 0 w 454"/>
                  <a:gd name="T3" fmla="*/ 269875 h 340"/>
                  <a:gd name="T4" fmla="*/ 90488 w 454"/>
                  <a:gd name="T5" fmla="*/ 269875 h 340"/>
                  <a:gd name="T6" fmla="*/ 90488 w 454"/>
                  <a:gd name="T7" fmla="*/ 539750 h 340"/>
                  <a:gd name="T8" fmla="*/ 180975 w 454"/>
                  <a:gd name="T9" fmla="*/ 539750 h 340"/>
                  <a:gd name="T10" fmla="*/ 180975 w 454"/>
                  <a:gd name="T11" fmla="*/ 450850 h 340"/>
                  <a:gd name="T12" fmla="*/ 539750 w 454"/>
                  <a:gd name="T13" fmla="*/ 450850 h 340"/>
                  <a:gd name="T14" fmla="*/ 539750 w 454"/>
                  <a:gd name="T15" fmla="*/ 360363 h 340"/>
                  <a:gd name="T16" fmla="*/ 720725 w 454"/>
                  <a:gd name="T17" fmla="*/ 360363 h 340"/>
                  <a:gd name="T18" fmla="*/ 720725 w 454"/>
                  <a:gd name="T19" fmla="*/ 90488 h 340"/>
                  <a:gd name="T20" fmla="*/ 630238 w 454"/>
                  <a:gd name="T21" fmla="*/ 90488 h 340"/>
                  <a:gd name="T22" fmla="*/ 630238 w 454"/>
                  <a:gd name="T23" fmla="*/ 180975 h 340"/>
                  <a:gd name="T24" fmla="*/ 450850 w 454"/>
                  <a:gd name="T25" fmla="*/ 180975 h 340"/>
                  <a:gd name="T26" fmla="*/ 450850 w 454"/>
                  <a:gd name="T27" fmla="*/ 0 h 340"/>
                  <a:gd name="T28" fmla="*/ 269875 w 454"/>
                  <a:gd name="T29" fmla="*/ 0 h 340"/>
                  <a:gd name="T30" fmla="*/ 269875 w 454"/>
                  <a:gd name="T31" fmla="*/ 90488 h 340"/>
                  <a:gd name="T32" fmla="*/ 180975 w 454"/>
                  <a:gd name="T33" fmla="*/ 90488 h 340"/>
                  <a:gd name="T34" fmla="*/ 180975 w 454"/>
                  <a:gd name="T35" fmla="*/ 180975 h 340"/>
                  <a:gd name="T36" fmla="*/ 0 w 454"/>
                  <a:gd name="T37" fmla="*/ 180975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4" h="340">
                    <a:moveTo>
                      <a:pt x="0" y="114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4" name="Freeform 1048"/>
              <p:cNvSpPr>
                <a:spLocks/>
              </p:cNvSpPr>
              <p:nvPr/>
            </p:nvSpPr>
            <p:spPr bwMode="auto">
              <a:xfrm>
                <a:off x="4421188" y="1200150"/>
                <a:ext cx="809625" cy="449263"/>
              </a:xfrm>
              <a:custGeom>
                <a:avLst/>
                <a:gdLst>
                  <a:gd name="T0" fmla="*/ 0 w 510"/>
                  <a:gd name="T1" fmla="*/ 90488 h 283"/>
                  <a:gd name="T2" fmla="*/ 0 w 510"/>
                  <a:gd name="T3" fmla="*/ 360363 h 283"/>
                  <a:gd name="T4" fmla="*/ 179388 w 510"/>
                  <a:gd name="T5" fmla="*/ 360363 h 283"/>
                  <a:gd name="T6" fmla="*/ 179388 w 510"/>
                  <a:gd name="T7" fmla="*/ 269875 h 283"/>
                  <a:gd name="T8" fmla="*/ 358775 w 510"/>
                  <a:gd name="T9" fmla="*/ 269875 h 283"/>
                  <a:gd name="T10" fmla="*/ 358775 w 510"/>
                  <a:gd name="T11" fmla="*/ 449263 h 283"/>
                  <a:gd name="T12" fmla="*/ 719138 w 510"/>
                  <a:gd name="T13" fmla="*/ 449263 h 283"/>
                  <a:gd name="T14" fmla="*/ 719138 w 510"/>
                  <a:gd name="T15" fmla="*/ 360363 h 283"/>
                  <a:gd name="T16" fmla="*/ 809625 w 510"/>
                  <a:gd name="T17" fmla="*/ 360363 h 283"/>
                  <a:gd name="T18" fmla="*/ 809625 w 510"/>
                  <a:gd name="T19" fmla="*/ 90488 h 283"/>
                  <a:gd name="T20" fmla="*/ 719138 w 510"/>
                  <a:gd name="T21" fmla="*/ 90488 h 283"/>
                  <a:gd name="T22" fmla="*/ 719138 w 510"/>
                  <a:gd name="T23" fmla="*/ 0 h 283"/>
                  <a:gd name="T24" fmla="*/ 358775 w 510"/>
                  <a:gd name="T25" fmla="*/ 0 h 283"/>
                  <a:gd name="T26" fmla="*/ 358775 w 510"/>
                  <a:gd name="T27" fmla="*/ 90488 h 283"/>
                  <a:gd name="T28" fmla="*/ 0 w 510"/>
                  <a:gd name="T29" fmla="*/ 90488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10" h="283">
                    <a:moveTo>
                      <a:pt x="0" y="5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453" y="283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5" name="Freeform 1049"/>
              <p:cNvSpPr>
                <a:spLocks/>
              </p:cNvSpPr>
              <p:nvPr/>
            </p:nvSpPr>
            <p:spPr bwMode="auto">
              <a:xfrm>
                <a:off x="4960938" y="1649413"/>
                <a:ext cx="360362" cy="990600"/>
              </a:xfrm>
              <a:custGeom>
                <a:avLst/>
                <a:gdLst>
                  <a:gd name="T0" fmla="*/ 360362 w 227"/>
                  <a:gd name="T1" fmla="*/ 990600 h 624"/>
                  <a:gd name="T2" fmla="*/ 269875 w 227"/>
                  <a:gd name="T3" fmla="*/ 990600 h 624"/>
                  <a:gd name="T4" fmla="*/ 269875 w 227"/>
                  <a:gd name="T5" fmla="*/ 900113 h 624"/>
                  <a:gd name="T6" fmla="*/ 88900 w 227"/>
                  <a:gd name="T7" fmla="*/ 900113 h 624"/>
                  <a:gd name="T8" fmla="*/ 88900 w 227"/>
                  <a:gd name="T9" fmla="*/ 630238 h 624"/>
                  <a:gd name="T10" fmla="*/ 0 w 227"/>
                  <a:gd name="T11" fmla="*/ 630238 h 624"/>
                  <a:gd name="T12" fmla="*/ 0 w 227"/>
                  <a:gd name="T13" fmla="*/ 0 h 624"/>
                  <a:gd name="T14" fmla="*/ 269875 w 227"/>
                  <a:gd name="T15" fmla="*/ 0 h 624"/>
                  <a:gd name="T16" fmla="*/ 269875 w 227"/>
                  <a:gd name="T17" fmla="*/ 811213 h 624"/>
                  <a:gd name="T18" fmla="*/ 360362 w 227"/>
                  <a:gd name="T19" fmla="*/ 811213 h 624"/>
                  <a:gd name="T20" fmla="*/ 360362 w 227"/>
                  <a:gd name="T21" fmla="*/ 990600 h 6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624">
                    <a:moveTo>
                      <a:pt x="227" y="624"/>
                    </a:moveTo>
                    <a:lnTo>
                      <a:pt x="170" y="624"/>
                    </a:lnTo>
                    <a:lnTo>
                      <a:pt x="17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11"/>
                    </a:lnTo>
                    <a:lnTo>
                      <a:pt x="227" y="511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6" name="Freeform 1050"/>
              <p:cNvSpPr>
                <a:spLocks/>
              </p:cNvSpPr>
              <p:nvPr/>
            </p:nvSpPr>
            <p:spPr bwMode="auto">
              <a:xfrm>
                <a:off x="4968875" y="1927225"/>
                <a:ext cx="9525" cy="3175"/>
              </a:xfrm>
              <a:custGeom>
                <a:avLst/>
                <a:gdLst>
                  <a:gd name="T0" fmla="*/ 9525 w 6"/>
                  <a:gd name="T1" fmla="*/ 0 h 2"/>
                  <a:gd name="T2" fmla="*/ 0 w 6"/>
                  <a:gd name="T3" fmla="*/ 3175 h 2"/>
                  <a:gd name="T4" fmla="*/ 9525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0" y="2"/>
                      <a:pt x="0" y="2"/>
                    </a:cubicBezTo>
                    <a:cubicBezTo>
                      <a:pt x="0" y="2"/>
                      <a:pt x="4" y="1"/>
                      <a:pt x="6" y="0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7" name="Freeform 1051"/>
              <p:cNvSpPr>
                <a:spLocks/>
              </p:cNvSpPr>
              <p:nvPr/>
            </p:nvSpPr>
            <p:spPr bwMode="auto">
              <a:xfrm>
                <a:off x="4421188" y="14700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358775 w 340"/>
                  <a:gd name="T3" fmla="*/ 450850 h 284"/>
                  <a:gd name="T4" fmla="*/ 358775 w 340"/>
                  <a:gd name="T5" fmla="*/ 360363 h 284"/>
                  <a:gd name="T6" fmla="*/ 88900 w 340"/>
                  <a:gd name="T7" fmla="*/ 360363 h 284"/>
                  <a:gd name="T8" fmla="*/ 88900 w 340"/>
                  <a:gd name="T9" fmla="*/ 179388 h 284"/>
                  <a:gd name="T10" fmla="*/ 0 w 340"/>
                  <a:gd name="T11" fmla="*/ 179388 h 284"/>
                  <a:gd name="T12" fmla="*/ 0 w 340"/>
                  <a:gd name="T13" fmla="*/ 90488 h 284"/>
                  <a:gd name="T14" fmla="*/ 179388 w 340"/>
                  <a:gd name="T15" fmla="*/ 90488 h 284"/>
                  <a:gd name="T16" fmla="*/ 179388 w 340"/>
                  <a:gd name="T17" fmla="*/ 0 h 284"/>
                  <a:gd name="T18" fmla="*/ 358775 w 340"/>
                  <a:gd name="T19" fmla="*/ 0 h 284"/>
                  <a:gd name="T20" fmla="*/ 358775 w 340"/>
                  <a:gd name="T21" fmla="*/ 179388 h 284"/>
                  <a:gd name="T22" fmla="*/ 539750 w 340"/>
                  <a:gd name="T23" fmla="*/ 179388 h 284"/>
                  <a:gd name="T24" fmla="*/ 539750 w 340"/>
                  <a:gd name="T25" fmla="*/ 450850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226" y="284"/>
                    </a:lnTo>
                    <a:lnTo>
                      <a:pt x="226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8" name="Freeform 1052"/>
              <p:cNvSpPr>
                <a:spLocks/>
              </p:cNvSpPr>
              <p:nvPr/>
            </p:nvSpPr>
            <p:spPr bwMode="auto">
              <a:xfrm>
                <a:off x="4600575" y="1830388"/>
                <a:ext cx="539750" cy="990600"/>
              </a:xfrm>
              <a:custGeom>
                <a:avLst/>
                <a:gdLst>
                  <a:gd name="T0" fmla="*/ 0 w 340"/>
                  <a:gd name="T1" fmla="*/ 0 h 624"/>
                  <a:gd name="T2" fmla="*/ 0 w 340"/>
                  <a:gd name="T3" fmla="*/ 449263 h 624"/>
                  <a:gd name="T4" fmla="*/ 269875 w 340"/>
                  <a:gd name="T5" fmla="*/ 449263 h 624"/>
                  <a:gd name="T6" fmla="*/ 269875 w 340"/>
                  <a:gd name="T7" fmla="*/ 630238 h 624"/>
                  <a:gd name="T8" fmla="*/ 179388 w 340"/>
                  <a:gd name="T9" fmla="*/ 630238 h 624"/>
                  <a:gd name="T10" fmla="*/ 179388 w 340"/>
                  <a:gd name="T11" fmla="*/ 809625 h 624"/>
                  <a:gd name="T12" fmla="*/ 360363 w 340"/>
                  <a:gd name="T13" fmla="*/ 809625 h 624"/>
                  <a:gd name="T14" fmla="*/ 360363 w 340"/>
                  <a:gd name="T15" fmla="*/ 990600 h 624"/>
                  <a:gd name="T16" fmla="*/ 449263 w 340"/>
                  <a:gd name="T17" fmla="*/ 990600 h 624"/>
                  <a:gd name="T18" fmla="*/ 449263 w 340"/>
                  <a:gd name="T19" fmla="*/ 900113 h 624"/>
                  <a:gd name="T20" fmla="*/ 539750 w 340"/>
                  <a:gd name="T21" fmla="*/ 900113 h 624"/>
                  <a:gd name="T22" fmla="*/ 539750 w 340"/>
                  <a:gd name="T23" fmla="*/ 719138 h 624"/>
                  <a:gd name="T24" fmla="*/ 449263 w 340"/>
                  <a:gd name="T25" fmla="*/ 719138 h 624"/>
                  <a:gd name="T26" fmla="*/ 449263 w 340"/>
                  <a:gd name="T27" fmla="*/ 449263 h 624"/>
                  <a:gd name="T28" fmla="*/ 360363 w 340"/>
                  <a:gd name="T29" fmla="*/ 449263 h 624"/>
                  <a:gd name="T30" fmla="*/ 360363 w 340"/>
                  <a:gd name="T31" fmla="*/ 90488 h 624"/>
                  <a:gd name="T32" fmla="*/ 179388 w 340"/>
                  <a:gd name="T33" fmla="*/ 90488 h 624"/>
                  <a:gd name="T34" fmla="*/ 179388 w 340"/>
                  <a:gd name="T35" fmla="*/ 0 h 624"/>
                  <a:gd name="T36" fmla="*/ 0 w 340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0" y="0"/>
                    </a:move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9" name="Freeform 1053"/>
              <p:cNvSpPr>
                <a:spLocks/>
              </p:cNvSpPr>
              <p:nvPr/>
            </p:nvSpPr>
            <p:spPr bwMode="auto">
              <a:xfrm>
                <a:off x="5770563" y="3630613"/>
                <a:ext cx="360362" cy="360362"/>
              </a:xfrm>
              <a:custGeom>
                <a:avLst/>
                <a:gdLst>
                  <a:gd name="T0" fmla="*/ 90487 w 227"/>
                  <a:gd name="T1" fmla="*/ 0 h 227"/>
                  <a:gd name="T2" fmla="*/ 90487 w 227"/>
                  <a:gd name="T3" fmla="*/ 90487 h 227"/>
                  <a:gd name="T4" fmla="*/ 0 w 227"/>
                  <a:gd name="T5" fmla="*/ 90487 h 227"/>
                  <a:gd name="T6" fmla="*/ 0 w 227"/>
                  <a:gd name="T7" fmla="*/ 269875 h 227"/>
                  <a:gd name="T8" fmla="*/ 269875 w 227"/>
                  <a:gd name="T9" fmla="*/ 269875 h 227"/>
                  <a:gd name="T10" fmla="*/ 269875 w 227"/>
                  <a:gd name="T11" fmla="*/ 360362 h 227"/>
                  <a:gd name="T12" fmla="*/ 360362 w 227"/>
                  <a:gd name="T13" fmla="*/ 360362 h 227"/>
                  <a:gd name="T14" fmla="*/ 360362 w 227"/>
                  <a:gd name="T15" fmla="*/ 0 h 227"/>
                  <a:gd name="T16" fmla="*/ 90487 w 227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0" name="Freeform 1054"/>
              <p:cNvSpPr>
                <a:spLocks/>
              </p:cNvSpPr>
              <p:nvPr/>
            </p:nvSpPr>
            <p:spPr bwMode="auto">
              <a:xfrm>
                <a:off x="5500688" y="4440238"/>
                <a:ext cx="900112" cy="450850"/>
              </a:xfrm>
              <a:custGeom>
                <a:avLst/>
                <a:gdLst>
                  <a:gd name="T0" fmla="*/ 900112 w 567"/>
                  <a:gd name="T1" fmla="*/ 90488 h 284"/>
                  <a:gd name="T2" fmla="*/ 179387 w 567"/>
                  <a:gd name="T3" fmla="*/ 90488 h 284"/>
                  <a:gd name="T4" fmla="*/ 179387 w 567"/>
                  <a:gd name="T5" fmla="*/ 0 h 284"/>
                  <a:gd name="T6" fmla="*/ 90487 w 567"/>
                  <a:gd name="T7" fmla="*/ 0 h 284"/>
                  <a:gd name="T8" fmla="*/ 90487 w 567"/>
                  <a:gd name="T9" fmla="*/ 90488 h 284"/>
                  <a:gd name="T10" fmla="*/ 0 w 567"/>
                  <a:gd name="T11" fmla="*/ 90488 h 284"/>
                  <a:gd name="T12" fmla="*/ 0 w 567"/>
                  <a:gd name="T13" fmla="*/ 360363 h 284"/>
                  <a:gd name="T14" fmla="*/ 90487 w 567"/>
                  <a:gd name="T15" fmla="*/ 360363 h 284"/>
                  <a:gd name="T16" fmla="*/ 90487 w 567"/>
                  <a:gd name="T17" fmla="*/ 269875 h 284"/>
                  <a:gd name="T18" fmla="*/ 449262 w 567"/>
                  <a:gd name="T19" fmla="*/ 269875 h 284"/>
                  <a:gd name="T20" fmla="*/ 449262 w 567"/>
                  <a:gd name="T21" fmla="*/ 450850 h 284"/>
                  <a:gd name="T22" fmla="*/ 630237 w 567"/>
                  <a:gd name="T23" fmla="*/ 450850 h 284"/>
                  <a:gd name="T24" fmla="*/ 630237 w 567"/>
                  <a:gd name="T25" fmla="*/ 360363 h 284"/>
                  <a:gd name="T26" fmla="*/ 720725 w 567"/>
                  <a:gd name="T27" fmla="*/ 360363 h 284"/>
                  <a:gd name="T28" fmla="*/ 720725 w 567"/>
                  <a:gd name="T29" fmla="*/ 269875 h 284"/>
                  <a:gd name="T30" fmla="*/ 809625 w 567"/>
                  <a:gd name="T31" fmla="*/ 269875 h 284"/>
                  <a:gd name="T32" fmla="*/ 809625 w 567"/>
                  <a:gd name="T33" fmla="*/ 180975 h 284"/>
                  <a:gd name="T34" fmla="*/ 900112 w 567"/>
                  <a:gd name="T35" fmla="*/ 180975 h 284"/>
                  <a:gd name="T36" fmla="*/ 900112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567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283" y="170"/>
                    </a:lnTo>
                    <a:lnTo>
                      <a:pt x="283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1" name="Freeform 1055"/>
              <p:cNvSpPr>
                <a:spLocks/>
              </p:cNvSpPr>
              <p:nvPr/>
            </p:nvSpPr>
            <p:spPr bwMode="auto">
              <a:xfrm>
                <a:off x="5410200" y="5610225"/>
                <a:ext cx="720725" cy="541338"/>
              </a:xfrm>
              <a:custGeom>
                <a:avLst/>
                <a:gdLst>
                  <a:gd name="T0" fmla="*/ 90488 w 454"/>
                  <a:gd name="T1" fmla="*/ 90488 h 341"/>
                  <a:gd name="T2" fmla="*/ 90488 w 454"/>
                  <a:gd name="T3" fmla="*/ 180975 h 341"/>
                  <a:gd name="T4" fmla="*/ 0 w 454"/>
                  <a:gd name="T5" fmla="*/ 180975 h 341"/>
                  <a:gd name="T6" fmla="*/ 0 w 454"/>
                  <a:gd name="T7" fmla="*/ 360363 h 341"/>
                  <a:gd name="T8" fmla="*/ 0 w 454"/>
                  <a:gd name="T9" fmla="*/ 450850 h 341"/>
                  <a:gd name="T10" fmla="*/ 90488 w 454"/>
                  <a:gd name="T11" fmla="*/ 450850 h 341"/>
                  <a:gd name="T12" fmla="*/ 90488 w 454"/>
                  <a:gd name="T13" fmla="*/ 541338 h 341"/>
                  <a:gd name="T14" fmla="*/ 180975 w 454"/>
                  <a:gd name="T15" fmla="*/ 541338 h 341"/>
                  <a:gd name="T16" fmla="*/ 180975 w 454"/>
                  <a:gd name="T17" fmla="*/ 450850 h 341"/>
                  <a:gd name="T18" fmla="*/ 450850 w 454"/>
                  <a:gd name="T19" fmla="*/ 450850 h 341"/>
                  <a:gd name="T20" fmla="*/ 450850 w 454"/>
                  <a:gd name="T21" fmla="*/ 360363 h 341"/>
                  <a:gd name="T22" fmla="*/ 539750 w 454"/>
                  <a:gd name="T23" fmla="*/ 360363 h 341"/>
                  <a:gd name="T24" fmla="*/ 539750 w 454"/>
                  <a:gd name="T25" fmla="*/ 269875 h 341"/>
                  <a:gd name="T26" fmla="*/ 720725 w 454"/>
                  <a:gd name="T27" fmla="*/ 269875 h 341"/>
                  <a:gd name="T28" fmla="*/ 720725 w 454"/>
                  <a:gd name="T29" fmla="*/ 180975 h 341"/>
                  <a:gd name="T30" fmla="*/ 630238 w 454"/>
                  <a:gd name="T31" fmla="*/ 180975 h 341"/>
                  <a:gd name="T32" fmla="*/ 630238 w 454"/>
                  <a:gd name="T33" fmla="*/ 90488 h 341"/>
                  <a:gd name="T34" fmla="*/ 450850 w 454"/>
                  <a:gd name="T35" fmla="*/ 90488 h 341"/>
                  <a:gd name="T36" fmla="*/ 450850 w 454"/>
                  <a:gd name="T37" fmla="*/ 0 h 341"/>
                  <a:gd name="T38" fmla="*/ 360363 w 454"/>
                  <a:gd name="T39" fmla="*/ 0 h 341"/>
                  <a:gd name="T40" fmla="*/ 360363 w 454"/>
                  <a:gd name="T41" fmla="*/ 90488 h 341"/>
                  <a:gd name="T42" fmla="*/ 90488 w 454"/>
                  <a:gd name="T43" fmla="*/ 90488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341">
                    <a:moveTo>
                      <a:pt x="57" y="57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2" name="Freeform 1056"/>
              <p:cNvSpPr>
                <a:spLocks/>
              </p:cNvSpPr>
              <p:nvPr/>
            </p:nvSpPr>
            <p:spPr bwMode="auto">
              <a:xfrm>
                <a:off x="5591175" y="5880100"/>
                <a:ext cx="539750" cy="541338"/>
              </a:xfrm>
              <a:custGeom>
                <a:avLst/>
                <a:gdLst>
                  <a:gd name="T0" fmla="*/ 539750 w 340"/>
                  <a:gd name="T1" fmla="*/ 0 h 341"/>
                  <a:gd name="T2" fmla="*/ 358775 w 340"/>
                  <a:gd name="T3" fmla="*/ 0 h 341"/>
                  <a:gd name="T4" fmla="*/ 358775 w 340"/>
                  <a:gd name="T5" fmla="*/ 90488 h 341"/>
                  <a:gd name="T6" fmla="*/ 269875 w 340"/>
                  <a:gd name="T7" fmla="*/ 90488 h 341"/>
                  <a:gd name="T8" fmla="*/ 269875 w 340"/>
                  <a:gd name="T9" fmla="*/ 180975 h 341"/>
                  <a:gd name="T10" fmla="*/ 0 w 340"/>
                  <a:gd name="T11" fmla="*/ 180975 h 341"/>
                  <a:gd name="T12" fmla="*/ 0 w 340"/>
                  <a:gd name="T13" fmla="*/ 450850 h 341"/>
                  <a:gd name="T14" fmla="*/ 358775 w 340"/>
                  <a:gd name="T15" fmla="*/ 450850 h 341"/>
                  <a:gd name="T16" fmla="*/ 358775 w 340"/>
                  <a:gd name="T17" fmla="*/ 541338 h 341"/>
                  <a:gd name="T18" fmla="*/ 539750 w 340"/>
                  <a:gd name="T19" fmla="*/ 541338 h 341"/>
                  <a:gd name="T20" fmla="*/ 539750 w 340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1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3" name="Freeform 1057"/>
              <p:cNvSpPr>
                <a:spLocks/>
              </p:cNvSpPr>
              <p:nvPr/>
            </p:nvSpPr>
            <p:spPr bwMode="auto">
              <a:xfrm>
                <a:off x="3879850" y="6330950"/>
                <a:ext cx="720725" cy="539750"/>
              </a:xfrm>
              <a:custGeom>
                <a:avLst/>
                <a:gdLst>
                  <a:gd name="T0" fmla="*/ 0 w 454"/>
                  <a:gd name="T1" fmla="*/ 179388 h 340"/>
                  <a:gd name="T2" fmla="*/ 90488 w 454"/>
                  <a:gd name="T3" fmla="*/ 179388 h 340"/>
                  <a:gd name="T4" fmla="*/ 90488 w 454"/>
                  <a:gd name="T5" fmla="*/ 90488 h 340"/>
                  <a:gd name="T6" fmla="*/ 450850 w 454"/>
                  <a:gd name="T7" fmla="*/ 90488 h 340"/>
                  <a:gd name="T8" fmla="*/ 450850 w 454"/>
                  <a:gd name="T9" fmla="*/ 0 h 340"/>
                  <a:gd name="T10" fmla="*/ 630238 w 454"/>
                  <a:gd name="T11" fmla="*/ 0 h 340"/>
                  <a:gd name="T12" fmla="*/ 630238 w 454"/>
                  <a:gd name="T13" fmla="*/ 90488 h 340"/>
                  <a:gd name="T14" fmla="*/ 720725 w 454"/>
                  <a:gd name="T15" fmla="*/ 90488 h 340"/>
                  <a:gd name="T16" fmla="*/ 720725 w 454"/>
                  <a:gd name="T17" fmla="*/ 269875 h 340"/>
                  <a:gd name="T18" fmla="*/ 720725 w 454"/>
                  <a:gd name="T19" fmla="*/ 449263 h 340"/>
                  <a:gd name="T20" fmla="*/ 630238 w 454"/>
                  <a:gd name="T21" fmla="*/ 449263 h 340"/>
                  <a:gd name="T22" fmla="*/ 630238 w 454"/>
                  <a:gd name="T23" fmla="*/ 360363 h 340"/>
                  <a:gd name="T24" fmla="*/ 360363 w 454"/>
                  <a:gd name="T25" fmla="*/ 360363 h 340"/>
                  <a:gd name="T26" fmla="*/ 360363 w 454"/>
                  <a:gd name="T27" fmla="*/ 449263 h 340"/>
                  <a:gd name="T28" fmla="*/ 180975 w 454"/>
                  <a:gd name="T29" fmla="*/ 449263 h 340"/>
                  <a:gd name="T30" fmla="*/ 180975 w 454"/>
                  <a:gd name="T31" fmla="*/ 539750 h 340"/>
                  <a:gd name="T32" fmla="*/ 90488 w 454"/>
                  <a:gd name="T33" fmla="*/ 539750 h 340"/>
                  <a:gd name="T34" fmla="*/ 90488 w 454"/>
                  <a:gd name="T35" fmla="*/ 360363 h 340"/>
                  <a:gd name="T36" fmla="*/ 0 w 454"/>
                  <a:gd name="T37" fmla="*/ 360363 h 340"/>
                  <a:gd name="T38" fmla="*/ 0 w 454"/>
                  <a:gd name="T39" fmla="*/ 179388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54" h="340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4" name="Freeform 1058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900112 w 567"/>
                  <a:gd name="T1" fmla="*/ 450850 h 624"/>
                  <a:gd name="T2" fmla="*/ 809625 w 567"/>
                  <a:gd name="T3" fmla="*/ 450850 h 624"/>
                  <a:gd name="T4" fmla="*/ 809625 w 567"/>
                  <a:gd name="T5" fmla="*/ 539750 h 624"/>
                  <a:gd name="T6" fmla="*/ 720725 w 567"/>
                  <a:gd name="T7" fmla="*/ 539750 h 624"/>
                  <a:gd name="T8" fmla="*/ 720725 w 567"/>
                  <a:gd name="T9" fmla="*/ 809625 h 624"/>
                  <a:gd name="T10" fmla="*/ 630237 w 567"/>
                  <a:gd name="T11" fmla="*/ 809625 h 624"/>
                  <a:gd name="T12" fmla="*/ 630237 w 567"/>
                  <a:gd name="T13" fmla="*/ 900113 h 624"/>
                  <a:gd name="T14" fmla="*/ 539750 w 567"/>
                  <a:gd name="T15" fmla="*/ 900113 h 624"/>
                  <a:gd name="T16" fmla="*/ 539750 w 567"/>
                  <a:gd name="T17" fmla="*/ 990600 h 624"/>
                  <a:gd name="T18" fmla="*/ 269875 w 567"/>
                  <a:gd name="T19" fmla="*/ 990600 h 624"/>
                  <a:gd name="T20" fmla="*/ 269875 w 567"/>
                  <a:gd name="T21" fmla="*/ 900113 h 624"/>
                  <a:gd name="T22" fmla="*/ 90487 w 567"/>
                  <a:gd name="T23" fmla="*/ 900113 h 624"/>
                  <a:gd name="T24" fmla="*/ 90487 w 567"/>
                  <a:gd name="T25" fmla="*/ 809625 h 624"/>
                  <a:gd name="T26" fmla="*/ 0 w 567"/>
                  <a:gd name="T27" fmla="*/ 809625 h 624"/>
                  <a:gd name="T28" fmla="*/ 0 w 567"/>
                  <a:gd name="T29" fmla="*/ 630238 h 624"/>
                  <a:gd name="T30" fmla="*/ 90487 w 567"/>
                  <a:gd name="T31" fmla="*/ 630238 h 624"/>
                  <a:gd name="T32" fmla="*/ 90487 w 567"/>
                  <a:gd name="T33" fmla="*/ 539750 h 624"/>
                  <a:gd name="T34" fmla="*/ 269875 w 567"/>
                  <a:gd name="T35" fmla="*/ 539750 h 624"/>
                  <a:gd name="T36" fmla="*/ 269875 w 567"/>
                  <a:gd name="T37" fmla="*/ 360363 h 624"/>
                  <a:gd name="T38" fmla="*/ 360362 w 567"/>
                  <a:gd name="T39" fmla="*/ 360363 h 624"/>
                  <a:gd name="T40" fmla="*/ 360362 w 567"/>
                  <a:gd name="T41" fmla="*/ 179388 h 624"/>
                  <a:gd name="T42" fmla="*/ 449262 w 567"/>
                  <a:gd name="T43" fmla="*/ 179388 h 624"/>
                  <a:gd name="T44" fmla="*/ 449262 w 567"/>
                  <a:gd name="T45" fmla="*/ 90488 h 624"/>
                  <a:gd name="T46" fmla="*/ 539750 w 567"/>
                  <a:gd name="T47" fmla="*/ 90488 h 624"/>
                  <a:gd name="T48" fmla="*/ 539750 w 567"/>
                  <a:gd name="T49" fmla="*/ 0 h 624"/>
                  <a:gd name="T50" fmla="*/ 630237 w 567"/>
                  <a:gd name="T51" fmla="*/ 0 h 624"/>
                  <a:gd name="T52" fmla="*/ 630237 w 567"/>
                  <a:gd name="T53" fmla="*/ 90488 h 624"/>
                  <a:gd name="T54" fmla="*/ 720725 w 567"/>
                  <a:gd name="T55" fmla="*/ 90488 h 624"/>
                  <a:gd name="T56" fmla="*/ 720725 w 567"/>
                  <a:gd name="T57" fmla="*/ 179388 h 624"/>
                  <a:gd name="T58" fmla="*/ 809625 w 567"/>
                  <a:gd name="T59" fmla="*/ 179388 h 624"/>
                  <a:gd name="T60" fmla="*/ 809625 w 567"/>
                  <a:gd name="T61" fmla="*/ 360363 h 624"/>
                  <a:gd name="T62" fmla="*/ 900112 w 567"/>
                  <a:gd name="T63" fmla="*/ 360363 h 624"/>
                  <a:gd name="T64" fmla="*/ 900112 w 567"/>
                  <a:gd name="T65" fmla="*/ 450850 h 6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624">
                    <a:moveTo>
                      <a:pt x="567" y="284"/>
                    </a:move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5" name="Freeform 1059"/>
              <p:cNvSpPr>
                <a:spLocks/>
              </p:cNvSpPr>
              <p:nvPr/>
            </p:nvSpPr>
            <p:spPr bwMode="auto">
              <a:xfrm>
                <a:off x="5321300" y="6421438"/>
                <a:ext cx="809625" cy="900112"/>
              </a:xfrm>
              <a:custGeom>
                <a:avLst/>
                <a:gdLst>
                  <a:gd name="T0" fmla="*/ 809625 w 510"/>
                  <a:gd name="T1" fmla="*/ 0 h 567"/>
                  <a:gd name="T2" fmla="*/ 719138 w 510"/>
                  <a:gd name="T3" fmla="*/ 0 h 567"/>
                  <a:gd name="T4" fmla="*/ 719138 w 510"/>
                  <a:gd name="T5" fmla="*/ 88900 h 567"/>
                  <a:gd name="T6" fmla="*/ 539750 w 510"/>
                  <a:gd name="T7" fmla="*/ 88900 h 567"/>
                  <a:gd name="T8" fmla="*/ 539750 w 510"/>
                  <a:gd name="T9" fmla="*/ 179387 h 567"/>
                  <a:gd name="T10" fmla="*/ 449263 w 510"/>
                  <a:gd name="T11" fmla="*/ 179387 h 567"/>
                  <a:gd name="T12" fmla="*/ 449263 w 510"/>
                  <a:gd name="T13" fmla="*/ 269875 h 567"/>
                  <a:gd name="T14" fmla="*/ 358775 w 510"/>
                  <a:gd name="T15" fmla="*/ 269875 h 567"/>
                  <a:gd name="T16" fmla="*/ 358775 w 510"/>
                  <a:gd name="T17" fmla="*/ 449262 h 567"/>
                  <a:gd name="T18" fmla="*/ 179388 w 510"/>
                  <a:gd name="T19" fmla="*/ 449262 h 567"/>
                  <a:gd name="T20" fmla="*/ 179388 w 510"/>
                  <a:gd name="T21" fmla="*/ 539750 h 567"/>
                  <a:gd name="T22" fmla="*/ 88900 w 510"/>
                  <a:gd name="T23" fmla="*/ 539750 h 567"/>
                  <a:gd name="T24" fmla="*/ 88900 w 510"/>
                  <a:gd name="T25" fmla="*/ 719137 h 567"/>
                  <a:gd name="T26" fmla="*/ 0 w 510"/>
                  <a:gd name="T27" fmla="*/ 719137 h 567"/>
                  <a:gd name="T28" fmla="*/ 0 w 510"/>
                  <a:gd name="T29" fmla="*/ 809625 h 567"/>
                  <a:gd name="T30" fmla="*/ 88900 w 510"/>
                  <a:gd name="T31" fmla="*/ 809625 h 567"/>
                  <a:gd name="T32" fmla="*/ 88900 w 510"/>
                  <a:gd name="T33" fmla="*/ 900112 h 567"/>
                  <a:gd name="T34" fmla="*/ 179388 w 510"/>
                  <a:gd name="T35" fmla="*/ 900112 h 567"/>
                  <a:gd name="T36" fmla="*/ 179388 w 510"/>
                  <a:gd name="T37" fmla="*/ 809625 h 567"/>
                  <a:gd name="T38" fmla="*/ 269875 w 510"/>
                  <a:gd name="T39" fmla="*/ 809625 h 567"/>
                  <a:gd name="T40" fmla="*/ 269875 w 510"/>
                  <a:gd name="T41" fmla="*/ 719137 h 567"/>
                  <a:gd name="T42" fmla="*/ 449263 w 510"/>
                  <a:gd name="T43" fmla="*/ 719137 h 567"/>
                  <a:gd name="T44" fmla="*/ 449263 w 510"/>
                  <a:gd name="T45" fmla="*/ 539750 h 567"/>
                  <a:gd name="T46" fmla="*/ 539750 w 510"/>
                  <a:gd name="T47" fmla="*/ 539750 h 567"/>
                  <a:gd name="T48" fmla="*/ 539750 w 510"/>
                  <a:gd name="T49" fmla="*/ 358775 h 567"/>
                  <a:gd name="T50" fmla="*/ 628650 w 510"/>
                  <a:gd name="T51" fmla="*/ 358775 h 567"/>
                  <a:gd name="T52" fmla="*/ 628650 w 510"/>
                  <a:gd name="T53" fmla="*/ 269875 h 567"/>
                  <a:gd name="T54" fmla="*/ 719138 w 510"/>
                  <a:gd name="T55" fmla="*/ 269875 h 567"/>
                  <a:gd name="T56" fmla="*/ 719138 w 510"/>
                  <a:gd name="T57" fmla="*/ 179387 h 567"/>
                  <a:gd name="T58" fmla="*/ 809625 w 510"/>
                  <a:gd name="T59" fmla="*/ 179387 h 567"/>
                  <a:gd name="T60" fmla="*/ 809625 w 510"/>
                  <a:gd name="T61" fmla="*/ 0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83" y="453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396" y="226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6" name="Freeform 1060"/>
              <p:cNvSpPr>
                <a:spLocks/>
              </p:cNvSpPr>
              <p:nvPr/>
            </p:nvSpPr>
            <p:spPr bwMode="auto">
              <a:xfrm>
                <a:off x="4870450" y="6691313"/>
                <a:ext cx="809625" cy="449262"/>
              </a:xfrm>
              <a:custGeom>
                <a:avLst/>
                <a:gdLst>
                  <a:gd name="T0" fmla="*/ 809625 w 510"/>
                  <a:gd name="T1" fmla="*/ 0 h 283"/>
                  <a:gd name="T2" fmla="*/ 450850 w 510"/>
                  <a:gd name="T3" fmla="*/ 0 h 283"/>
                  <a:gd name="T4" fmla="*/ 450850 w 510"/>
                  <a:gd name="T5" fmla="*/ 88900 h 283"/>
                  <a:gd name="T6" fmla="*/ 360363 w 510"/>
                  <a:gd name="T7" fmla="*/ 88900 h 283"/>
                  <a:gd name="T8" fmla="*/ 360363 w 510"/>
                  <a:gd name="T9" fmla="*/ 179387 h 283"/>
                  <a:gd name="T10" fmla="*/ 269875 w 510"/>
                  <a:gd name="T11" fmla="*/ 179387 h 283"/>
                  <a:gd name="T12" fmla="*/ 269875 w 510"/>
                  <a:gd name="T13" fmla="*/ 269875 h 283"/>
                  <a:gd name="T14" fmla="*/ 179388 w 510"/>
                  <a:gd name="T15" fmla="*/ 269875 h 283"/>
                  <a:gd name="T16" fmla="*/ 179388 w 510"/>
                  <a:gd name="T17" fmla="*/ 179387 h 283"/>
                  <a:gd name="T18" fmla="*/ 0 w 510"/>
                  <a:gd name="T19" fmla="*/ 179387 h 283"/>
                  <a:gd name="T20" fmla="*/ 0 w 510"/>
                  <a:gd name="T21" fmla="*/ 269875 h 283"/>
                  <a:gd name="T22" fmla="*/ 90488 w 510"/>
                  <a:gd name="T23" fmla="*/ 269875 h 283"/>
                  <a:gd name="T24" fmla="*/ 90488 w 510"/>
                  <a:gd name="T25" fmla="*/ 360362 h 283"/>
                  <a:gd name="T26" fmla="*/ 360363 w 510"/>
                  <a:gd name="T27" fmla="*/ 360362 h 283"/>
                  <a:gd name="T28" fmla="*/ 360363 w 510"/>
                  <a:gd name="T29" fmla="*/ 449262 h 283"/>
                  <a:gd name="T30" fmla="*/ 539750 w 510"/>
                  <a:gd name="T31" fmla="*/ 449262 h 283"/>
                  <a:gd name="T32" fmla="*/ 539750 w 510"/>
                  <a:gd name="T33" fmla="*/ 360362 h 283"/>
                  <a:gd name="T34" fmla="*/ 539750 w 510"/>
                  <a:gd name="T35" fmla="*/ 269875 h 283"/>
                  <a:gd name="T36" fmla="*/ 630238 w 510"/>
                  <a:gd name="T37" fmla="*/ 269875 h 283"/>
                  <a:gd name="T38" fmla="*/ 630238 w 510"/>
                  <a:gd name="T39" fmla="*/ 179387 h 283"/>
                  <a:gd name="T40" fmla="*/ 809625 w 510"/>
                  <a:gd name="T41" fmla="*/ 179387 h 283"/>
                  <a:gd name="T42" fmla="*/ 809625 w 510"/>
                  <a:gd name="T43" fmla="*/ 0 h 2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10" h="283">
                    <a:moveTo>
                      <a:pt x="510" y="0"/>
                    </a:moveTo>
                    <a:lnTo>
                      <a:pt x="284" y="0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7" name="Freeform 1061"/>
              <p:cNvSpPr>
                <a:spLocks/>
              </p:cNvSpPr>
              <p:nvPr/>
            </p:nvSpPr>
            <p:spPr bwMode="auto">
              <a:xfrm>
                <a:off x="6040438" y="7051675"/>
                <a:ext cx="630237" cy="719138"/>
              </a:xfrm>
              <a:custGeom>
                <a:avLst/>
                <a:gdLst>
                  <a:gd name="T0" fmla="*/ 269875 w 397"/>
                  <a:gd name="T1" fmla="*/ 719138 h 453"/>
                  <a:gd name="T2" fmla="*/ 180975 w 397"/>
                  <a:gd name="T3" fmla="*/ 719138 h 453"/>
                  <a:gd name="T4" fmla="*/ 180975 w 397"/>
                  <a:gd name="T5" fmla="*/ 628650 h 453"/>
                  <a:gd name="T6" fmla="*/ 0 w 397"/>
                  <a:gd name="T7" fmla="*/ 628650 h 453"/>
                  <a:gd name="T8" fmla="*/ 0 w 397"/>
                  <a:gd name="T9" fmla="*/ 449263 h 453"/>
                  <a:gd name="T10" fmla="*/ 90487 w 397"/>
                  <a:gd name="T11" fmla="*/ 449263 h 453"/>
                  <a:gd name="T12" fmla="*/ 90487 w 397"/>
                  <a:gd name="T13" fmla="*/ 358775 h 453"/>
                  <a:gd name="T14" fmla="*/ 180975 w 397"/>
                  <a:gd name="T15" fmla="*/ 358775 h 453"/>
                  <a:gd name="T16" fmla="*/ 180975 w 397"/>
                  <a:gd name="T17" fmla="*/ 88900 h 453"/>
                  <a:gd name="T18" fmla="*/ 269875 w 397"/>
                  <a:gd name="T19" fmla="*/ 88900 h 453"/>
                  <a:gd name="T20" fmla="*/ 269875 w 397"/>
                  <a:gd name="T21" fmla="*/ 0 h 453"/>
                  <a:gd name="T22" fmla="*/ 360362 w 397"/>
                  <a:gd name="T23" fmla="*/ 0 h 453"/>
                  <a:gd name="T24" fmla="*/ 360362 w 397"/>
                  <a:gd name="T25" fmla="*/ 88900 h 453"/>
                  <a:gd name="T26" fmla="*/ 450850 w 397"/>
                  <a:gd name="T27" fmla="*/ 88900 h 453"/>
                  <a:gd name="T28" fmla="*/ 450850 w 397"/>
                  <a:gd name="T29" fmla="*/ 179388 h 453"/>
                  <a:gd name="T30" fmla="*/ 539750 w 397"/>
                  <a:gd name="T31" fmla="*/ 179388 h 453"/>
                  <a:gd name="T32" fmla="*/ 539750 w 397"/>
                  <a:gd name="T33" fmla="*/ 269875 h 453"/>
                  <a:gd name="T34" fmla="*/ 630237 w 397"/>
                  <a:gd name="T35" fmla="*/ 269875 h 453"/>
                  <a:gd name="T36" fmla="*/ 630237 w 397"/>
                  <a:gd name="T37" fmla="*/ 539750 h 453"/>
                  <a:gd name="T38" fmla="*/ 450850 w 397"/>
                  <a:gd name="T39" fmla="*/ 539750 h 453"/>
                  <a:gd name="T40" fmla="*/ 450850 w 397"/>
                  <a:gd name="T41" fmla="*/ 628650 h 453"/>
                  <a:gd name="T42" fmla="*/ 269875 w 397"/>
                  <a:gd name="T43" fmla="*/ 628650 h 453"/>
                  <a:gd name="T44" fmla="*/ 269875 w 397"/>
                  <a:gd name="T45" fmla="*/ 719138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70" y="453"/>
                    </a:moveTo>
                    <a:lnTo>
                      <a:pt x="114" y="453"/>
                    </a:lnTo>
                    <a:lnTo>
                      <a:pt x="114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170" y="396"/>
                    </a:lnTo>
                    <a:lnTo>
                      <a:pt x="170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8" name="Freeform 1063"/>
              <p:cNvSpPr>
                <a:spLocks/>
              </p:cNvSpPr>
              <p:nvPr/>
            </p:nvSpPr>
            <p:spPr bwMode="auto">
              <a:xfrm>
                <a:off x="5049838" y="6151563"/>
                <a:ext cx="990600" cy="809625"/>
              </a:xfrm>
              <a:custGeom>
                <a:avLst/>
                <a:gdLst>
                  <a:gd name="T0" fmla="*/ 0 w 624"/>
                  <a:gd name="T1" fmla="*/ 809625 h 510"/>
                  <a:gd name="T2" fmla="*/ 0 w 624"/>
                  <a:gd name="T3" fmla="*/ 628650 h 510"/>
                  <a:gd name="T4" fmla="*/ 90488 w 624"/>
                  <a:gd name="T5" fmla="*/ 628650 h 510"/>
                  <a:gd name="T6" fmla="*/ 90488 w 624"/>
                  <a:gd name="T7" fmla="*/ 449263 h 510"/>
                  <a:gd name="T8" fmla="*/ 180975 w 624"/>
                  <a:gd name="T9" fmla="*/ 449263 h 510"/>
                  <a:gd name="T10" fmla="*/ 180975 w 624"/>
                  <a:gd name="T11" fmla="*/ 358775 h 510"/>
                  <a:gd name="T12" fmla="*/ 271463 w 624"/>
                  <a:gd name="T13" fmla="*/ 358775 h 510"/>
                  <a:gd name="T14" fmla="*/ 271463 w 624"/>
                  <a:gd name="T15" fmla="*/ 269875 h 510"/>
                  <a:gd name="T16" fmla="*/ 360363 w 624"/>
                  <a:gd name="T17" fmla="*/ 269875 h 510"/>
                  <a:gd name="T18" fmla="*/ 360363 w 624"/>
                  <a:gd name="T19" fmla="*/ 88900 h 510"/>
                  <a:gd name="T20" fmla="*/ 450850 w 624"/>
                  <a:gd name="T21" fmla="*/ 88900 h 510"/>
                  <a:gd name="T22" fmla="*/ 450850 w 624"/>
                  <a:gd name="T23" fmla="*/ 0 h 510"/>
                  <a:gd name="T24" fmla="*/ 541338 w 624"/>
                  <a:gd name="T25" fmla="*/ 0 h 510"/>
                  <a:gd name="T26" fmla="*/ 541338 w 624"/>
                  <a:gd name="T27" fmla="*/ 179388 h 510"/>
                  <a:gd name="T28" fmla="*/ 900113 w 624"/>
                  <a:gd name="T29" fmla="*/ 179388 h 510"/>
                  <a:gd name="T30" fmla="*/ 900113 w 624"/>
                  <a:gd name="T31" fmla="*/ 269875 h 510"/>
                  <a:gd name="T32" fmla="*/ 990600 w 624"/>
                  <a:gd name="T33" fmla="*/ 269875 h 510"/>
                  <a:gd name="T34" fmla="*/ 990600 w 624"/>
                  <a:gd name="T35" fmla="*/ 358775 h 510"/>
                  <a:gd name="T36" fmla="*/ 811213 w 624"/>
                  <a:gd name="T37" fmla="*/ 358775 h 510"/>
                  <a:gd name="T38" fmla="*/ 811213 w 624"/>
                  <a:gd name="T39" fmla="*/ 449263 h 510"/>
                  <a:gd name="T40" fmla="*/ 720725 w 624"/>
                  <a:gd name="T41" fmla="*/ 449263 h 510"/>
                  <a:gd name="T42" fmla="*/ 720725 w 624"/>
                  <a:gd name="T43" fmla="*/ 539750 h 510"/>
                  <a:gd name="T44" fmla="*/ 271463 w 624"/>
                  <a:gd name="T45" fmla="*/ 539750 h 510"/>
                  <a:gd name="T46" fmla="*/ 271463 w 624"/>
                  <a:gd name="T47" fmla="*/ 628650 h 510"/>
                  <a:gd name="T48" fmla="*/ 180975 w 624"/>
                  <a:gd name="T49" fmla="*/ 628650 h 510"/>
                  <a:gd name="T50" fmla="*/ 180975 w 624"/>
                  <a:gd name="T51" fmla="*/ 719138 h 510"/>
                  <a:gd name="T52" fmla="*/ 90488 w 624"/>
                  <a:gd name="T53" fmla="*/ 719138 h 510"/>
                  <a:gd name="T54" fmla="*/ 90488 w 624"/>
                  <a:gd name="T55" fmla="*/ 809625 h 510"/>
                  <a:gd name="T56" fmla="*/ 0 w 624"/>
                  <a:gd name="T57" fmla="*/ 809625 h 51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24" h="510">
                    <a:moveTo>
                      <a:pt x="0" y="510"/>
                    </a:moveTo>
                    <a:lnTo>
                      <a:pt x="0" y="396"/>
                    </a:lnTo>
                    <a:lnTo>
                      <a:pt x="57" y="396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71" y="226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6"/>
                    </a:lnTo>
                    <a:lnTo>
                      <a:pt x="511" y="226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171" y="340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9" name="Freeform 1064"/>
              <p:cNvSpPr>
                <a:spLocks/>
              </p:cNvSpPr>
              <p:nvPr/>
            </p:nvSpPr>
            <p:spPr bwMode="auto">
              <a:xfrm>
                <a:off x="4779963" y="5880100"/>
                <a:ext cx="720725" cy="990600"/>
              </a:xfrm>
              <a:custGeom>
                <a:avLst/>
                <a:gdLst>
                  <a:gd name="T0" fmla="*/ 630238 w 454"/>
                  <a:gd name="T1" fmla="*/ 0 h 624"/>
                  <a:gd name="T2" fmla="*/ 541338 w 454"/>
                  <a:gd name="T3" fmla="*/ 0 h 624"/>
                  <a:gd name="T4" fmla="*/ 541338 w 454"/>
                  <a:gd name="T5" fmla="*/ 90488 h 624"/>
                  <a:gd name="T6" fmla="*/ 360363 w 454"/>
                  <a:gd name="T7" fmla="*/ 90488 h 624"/>
                  <a:gd name="T8" fmla="*/ 360363 w 454"/>
                  <a:gd name="T9" fmla="*/ 450850 h 624"/>
                  <a:gd name="T10" fmla="*/ 269875 w 454"/>
                  <a:gd name="T11" fmla="*/ 450850 h 624"/>
                  <a:gd name="T12" fmla="*/ 269875 w 454"/>
                  <a:gd name="T13" fmla="*/ 630238 h 624"/>
                  <a:gd name="T14" fmla="*/ 180975 w 454"/>
                  <a:gd name="T15" fmla="*/ 630238 h 624"/>
                  <a:gd name="T16" fmla="*/ 180975 w 454"/>
                  <a:gd name="T17" fmla="*/ 811213 h 624"/>
                  <a:gd name="T18" fmla="*/ 0 w 454"/>
                  <a:gd name="T19" fmla="*/ 811213 h 624"/>
                  <a:gd name="T20" fmla="*/ 0 w 454"/>
                  <a:gd name="T21" fmla="*/ 990600 h 624"/>
                  <a:gd name="T22" fmla="*/ 269875 w 454"/>
                  <a:gd name="T23" fmla="*/ 990600 h 624"/>
                  <a:gd name="T24" fmla="*/ 269875 w 454"/>
                  <a:gd name="T25" fmla="*/ 900113 h 624"/>
                  <a:gd name="T26" fmla="*/ 360363 w 454"/>
                  <a:gd name="T27" fmla="*/ 900113 h 624"/>
                  <a:gd name="T28" fmla="*/ 360363 w 454"/>
                  <a:gd name="T29" fmla="*/ 720725 h 624"/>
                  <a:gd name="T30" fmla="*/ 450850 w 454"/>
                  <a:gd name="T31" fmla="*/ 720725 h 624"/>
                  <a:gd name="T32" fmla="*/ 450850 w 454"/>
                  <a:gd name="T33" fmla="*/ 630238 h 624"/>
                  <a:gd name="T34" fmla="*/ 541338 w 454"/>
                  <a:gd name="T35" fmla="*/ 630238 h 624"/>
                  <a:gd name="T36" fmla="*/ 541338 w 454"/>
                  <a:gd name="T37" fmla="*/ 541338 h 624"/>
                  <a:gd name="T38" fmla="*/ 630238 w 454"/>
                  <a:gd name="T39" fmla="*/ 541338 h 624"/>
                  <a:gd name="T40" fmla="*/ 630238 w 454"/>
                  <a:gd name="T41" fmla="*/ 360363 h 624"/>
                  <a:gd name="T42" fmla="*/ 720725 w 454"/>
                  <a:gd name="T43" fmla="*/ 360363 h 624"/>
                  <a:gd name="T44" fmla="*/ 720725 w 454"/>
                  <a:gd name="T45" fmla="*/ 180975 h 624"/>
                  <a:gd name="T46" fmla="*/ 630238 w 454"/>
                  <a:gd name="T47" fmla="*/ 180975 h 624"/>
                  <a:gd name="T48" fmla="*/ 630238 w 454"/>
                  <a:gd name="T49" fmla="*/ 0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4" h="624">
                    <a:moveTo>
                      <a:pt x="397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511"/>
                    </a:lnTo>
                    <a:lnTo>
                      <a:pt x="0" y="511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0" name="Freeform 1065"/>
              <p:cNvSpPr>
                <a:spLocks/>
              </p:cNvSpPr>
              <p:nvPr/>
            </p:nvSpPr>
            <p:spPr bwMode="auto">
              <a:xfrm>
                <a:off x="4600575" y="6151563"/>
                <a:ext cx="539750" cy="719137"/>
              </a:xfrm>
              <a:custGeom>
                <a:avLst/>
                <a:gdLst>
                  <a:gd name="T0" fmla="*/ 539750 w 340"/>
                  <a:gd name="T1" fmla="*/ 0 h 453"/>
                  <a:gd name="T2" fmla="*/ 269875 w 340"/>
                  <a:gd name="T3" fmla="*/ 0 h 453"/>
                  <a:gd name="T4" fmla="*/ 269875 w 340"/>
                  <a:gd name="T5" fmla="*/ 179387 h 453"/>
                  <a:gd name="T6" fmla="*/ 179388 w 340"/>
                  <a:gd name="T7" fmla="*/ 179387 h 453"/>
                  <a:gd name="T8" fmla="*/ 179388 w 340"/>
                  <a:gd name="T9" fmla="*/ 269875 h 453"/>
                  <a:gd name="T10" fmla="*/ 90488 w 340"/>
                  <a:gd name="T11" fmla="*/ 269875 h 453"/>
                  <a:gd name="T12" fmla="*/ 90488 w 340"/>
                  <a:gd name="T13" fmla="*/ 358775 h 453"/>
                  <a:gd name="T14" fmla="*/ 0 w 340"/>
                  <a:gd name="T15" fmla="*/ 358775 h 453"/>
                  <a:gd name="T16" fmla="*/ 0 w 340"/>
                  <a:gd name="T17" fmla="*/ 628650 h 453"/>
                  <a:gd name="T18" fmla="*/ 90488 w 340"/>
                  <a:gd name="T19" fmla="*/ 628650 h 453"/>
                  <a:gd name="T20" fmla="*/ 90488 w 340"/>
                  <a:gd name="T21" fmla="*/ 719137 h 453"/>
                  <a:gd name="T22" fmla="*/ 179388 w 340"/>
                  <a:gd name="T23" fmla="*/ 719137 h 453"/>
                  <a:gd name="T24" fmla="*/ 179388 w 340"/>
                  <a:gd name="T25" fmla="*/ 539750 h 453"/>
                  <a:gd name="T26" fmla="*/ 360363 w 340"/>
                  <a:gd name="T27" fmla="*/ 539750 h 453"/>
                  <a:gd name="T28" fmla="*/ 360363 w 340"/>
                  <a:gd name="T29" fmla="*/ 358775 h 453"/>
                  <a:gd name="T30" fmla="*/ 449263 w 340"/>
                  <a:gd name="T31" fmla="*/ 358775 h 453"/>
                  <a:gd name="T32" fmla="*/ 449263 w 340"/>
                  <a:gd name="T33" fmla="*/ 179387 h 453"/>
                  <a:gd name="T34" fmla="*/ 539750 w 340"/>
                  <a:gd name="T35" fmla="*/ 179387 h 453"/>
                  <a:gd name="T36" fmla="*/ 539750 w 340"/>
                  <a:gd name="T37" fmla="*/ 0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1" name="Freeform 1066"/>
              <p:cNvSpPr>
                <a:spLocks/>
              </p:cNvSpPr>
              <p:nvPr/>
            </p:nvSpPr>
            <p:spPr bwMode="auto">
              <a:xfrm>
                <a:off x="4870450" y="5340350"/>
                <a:ext cx="539750" cy="811213"/>
              </a:xfrm>
              <a:custGeom>
                <a:avLst/>
                <a:gdLst>
                  <a:gd name="T0" fmla="*/ 539750 w 340"/>
                  <a:gd name="T1" fmla="*/ 0 h 511"/>
                  <a:gd name="T2" fmla="*/ 450850 w 340"/>
                  <a:gd name="T3" fmla="*/ 0 h 511"/>
                  <a:gd name="T4" fmla="*/ 450850 w 340"/>
                  <a:gd name="T5" fmla="*/ 90488 h 511"/>
                  <a:gd name="T6" fmla="*/ 269875 w 340"/>
                  <a:gd name="T7" fmla="*/ 90488 h 511"/>
                  <a:gd name="T8" fmla="*/ 269875 w 340"/>
                  <a:gd name="T9" fmla="*/ 180975 h 511"/>
                  <a:gd name="T10" fmla="*/ 90488 w 340"/>
                  <a:gd name="T11" fmla="*/ 180975 h 511"/>
                  <a:gd name="T12" fmla="*/ 90488 w 340"/>
                  <a:gd name="T13" fmla="*/ 269875 h 511"/>
                  <a:gd name="T14" fmla="*/ 0 w 340"/>
                  <a:gd name="T15" fmla="*/ 269875 h 511"/>
                  <a:gd name="T16" fmla="*/ 0 w 340"/>
                  <a:gd name="T17" fmla="*/ 720725 h 511"/>
                  <a:gd name="T18" fmla="*/ 90488 w 340"/>
                  <a:gd name="T19" fmla="*/ 720725 h 511"/>
                  <a:gd name="T20" fmla="*/ 90488 w 340"/>
                  <a:gd name="T21" fmla="*/ 811213 h 511"/>
                  <a:gd name="T22" fmla="*/ 269875 w 340"/>
                  <a:gd name="T23" fmla="*/ 811213 h 511"/>
                  <a:gd name="T24" fmla="*/ 269875 w 340"/>
                  <a:gd name="T25" fmla="*/ 630238 h 511"/>
                  <a:gd name="T26" fmla="*/ 450850 w 340"/>
                  <a:gd name="T27" fmla="*/ 630238 h 511"/>
                  <a:gd name="T28" fmla="*/ 450850 w 340"/>
                  <a:gd name="T29" fmla="*/ 539750 h 511"/>
                  <a:gd name="T30" fmla="*/ 539750 w 340"/>
                  <a:gd name="T31" fmla="*/ 539750 h 511"/>
                  <a:gd name="T32" fmla="*/ 539750 w 340"/>
                  <a:gd name="T33" fmla="*/ 360363 h 511"/>
                  <a:gd name="T34" fmla="*/ 450850 w 340"/>
                  <a:gd name="T35" fmla="*/ 360363 h 511"/>
                  <a:gd name="T36" fmla="*/ 450850 w 340"/>
                  <a:gd name="T37" fmla="*/ 180975 h 511"/>
                  <a:gd name="T38" fmla="*/ 539750 w 340"/>
                  <a:gd name="T39" fmla="*/ 180975 h 511"/>
                  <a:gd name="T40" fmla="*/ 539750 w 340"/>
                  <a:gd name="T41" fmla="*/ 0 h 5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40" h="511">
                    <a:moveTo>
                      <a:pt x="340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2" name="Freeform 1068"/>
              <p:cNvSpPr>
                <a:spLocks/>
              </p:cNvSpPr>
              <p:nvPr/>
            </p:nvSpPr>
            <p:spPr bwMode="auto">
              <a:xfrm>
                <a:off x="5321300" y="3449638"/>
                <a:ext cx="358775" cy="271462"/>
              </a:xfrm>
              <a:custGeom>
                <a:avLst/>
                <a:gdLst>
                  <a:gd name="T0" fmla="*/ 0 w 226"/>
                  <a:gd name="T1" fmla="*/ 90487 h 171"/>
                  <a:gd name="T2" fmla="*/ 0 w 226"/>
                  <a:gd name="T3" fmla="*/ 271462 h 171"/>
                  <a:gd name="T4" fmla="*/ 358775 w 226"/>
                  <a:gd name="T5" fmla="*/ 271462 h 171"/>
                  <a:gd name="T6" fmla="*/ 358775 w 226"/>
                  <a:gd name="T7" fmla="*/ 0 h 171"/>
                  <a:gd name="T8" fmla="*/ 269875 w 226"/>
                  <a:gd name="T9" fmla="*/ 0 h 171"/>
                  <a:gd name="T10" fmla="*/ 269875 w 226"/>
                  <a:gd name="T11" fmla="*/ 90487 h 171"/>
                  <a:gd name="T12" fmla="*/ 0 w 226"/>
                  <a:gd name="T13" fmla="*/ 90487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171">
                    <a:moveTo>
                      <a:pt x="0" y="57"/>
                    </a:moveTo>
                    <a:lnTo>
                      <a:pt x="0" y="171"/>
                    </a:lnTo>
                    <a:lnTo>
                      <a:pt x="226" y="171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3" name="Freeform 1069"/>
              <p:cNvSpPr>
                <a:spLocks/>
              </p:cNvSpPr>
              <p:nvPr/>
            </p:nvSpPr>
            <p:spPr bwMode="auto">
              <a:xfrm>
                <a:off x="5410200" y="3721100"/>
                <a:ext cx="180975" cy="358775"/>
              </a:xfrm>
              <a:custGeom>
                <a:avLst/>
                <a:gdLst>
                  <a:gd name="T0" fmla="*/ 0 w 114"/>
                  <a:gd name="T1" fmla="*/ 0 h 226"/>
                  <a:gd name="T2" fmla="*/ 0 w 114"/>
                  <a:gd name="T3" fmla="*/ 358775 h 226"/>
                  <a:gd name="T4" fmla="*/ 90488 w 114"/>
                  <a:gd name="T5" fmla="*/ 358775 h 226"/>
                  <a:gd name="T6" fmla="*/ 90488 w 114"/>
                  <a:gd name="T7" fmla="*/ 269875 h 226"/>
                  <a:gd name="T8" fmla="*/ 180975 w 114"/>
                  <a:gd name="T9" fmla="*/ 269875 h 226"/>
                  <a:gd name="T10" fmla="*/ 180975 w 114"/>
                  <a:gd name="T11" fmla="*/ 0 h 226"/>
                  <a:gd name="T12" fmla="*/ 0 w 114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6">
                    <a:moveTo>
                      <a:pt x="0" y="0"/>
                    </a:move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4" name="Freeform 1070"/>
              <p:cNvSpPr>
                <a:spLocks/>
              </p:cNvSpPr>
              <p:nvPr/>
            </p:nvSpPr>
            <p:spPr bwMode="auto">
              <a:xfrm>
                <a:off x="5230813" y="3721100"/>
                <a:ext cx="900112" cy="900113"/>
              </a:xfrm>
              <a:custGeom>
                <a:avLst/>
                <a:gdLst>
                  <a:gd name="T0" fmla="*/ 90487 w 567"/>
                  <a:gd name="T1" fmla="*/ 0 h 567"/>
                  <a:gd name="T2" fmla="*/ 90487 w 567"/>
                  <a:gd name="T3" fmla="*/ 88900 h 567"/>
                  <a:gd name="T4" fmla="*/ 0 w 567"/>
                  <a:gd name="T5" fmla="*/ 88900 h 567"/>
                  <a:gd name="T6" fmla="*/ 0 w 567"/>
                  <a:gd name="T7" fmla="*/ 269875 h 567"/>
                  <a:gd name="T8" fmla="*/ 90487 w 567"/>
                  <a:gd name="T9" fmla="*/ 269875 h 567"/>
                  <a:gd name="T10" fmla="*/ 90487 w 567"/>
                  <a:gd name="T11" fmla="*/ 449263 h 567"/>
                  <a:gd name="T12" fmla="*/ 0 w 567"/>
                  <a:gd name="T13" fmla="*/ 449263 h 567"/>
                  <a:gd name="T14" fmla="*/ 0 w 567"/>
                  <a:gd name="T15" fmla="*/ 719138 h 567"/>
                  <a:gd name="T16" fmla="*/ 179387 w 567"/>
                  <a:gd name="T17" fmla="*/ 719138 h 567"/>
                  <a:gd name="T18" fmla="*/ 179387 w 567"/>
                  <a:gd name="T19" fmla="*/ 900113 h 567"/>
                  <a:gd name="T20" fmla="*/ 269875 w 567"/>
                  <a:gd name="T21" fmla="*/ 900113 h 567"/>
                  <a:gd name="T22" fmla="*/ 269875 w 567"/>
                  <a:gd name="T23" fmla="*/ 809625 h 567"/>
                  <a:gd name="T24" fmla="*/ 360362 w 567"/>
                  <a:gd name="T25" fmla="*/ 809625 h 567"/>
                  <a:gd name="T26" fmla="*/ 360362 w 567"/>
                  <a:gd name="T27" fmla="*/ 539750 h 567"/>
                  <a:gd name="T28" fmla="*/ 449262 w 567"/>
                  <a:gd name="T29" fmla="*/ 539750 h 567"/>
                  <a:gd name="T30" fmla="*/ 449262 w 567"/>
                  <a:gd name="T31" fmla="*/ 449263 h 567"/>
                  <a:gd name="T32" fmla="*/ 539750 w 567"/>
                  <a:gd name="T33" fmla="*/ 449263 h 567"/>
                  <a:gd name="T34" fmla="*/ 539750 w 567"/>
                  <a:gd name="T35" fmla="*/ 539750 h 567"/>
                  <a:gd name="T36" fmla="*/ 719137 w 567"/>
                  <a:gd name="T37" fmla="*/ 539750 h 567"/>
                  <a:gd name="T38" fmla="*/ 719137 w 567"/>
                  <a:gd name="T39" fmla="*/ 628650 h 567"/>
                  <a:gd name="T40" fmla="*/ 900112 w 567"/>
                  <a:gd name="T41" fmla="*/ 628650 h 567"/>
                  <a:gd name="T42" fmla="*/ 900112 w 567"/>
                  <a:gd name="T43" fmla="*/ 449263 h 567"/>
                  <a:gd name="T44" fmla="*/ 630237 w 567"/>
                  <a:gd name="T45" fmla="*/ 449263 h 567"/>
                  <a:gd name="T46" fmla="*/ 630237 w 567"/>
                  <a:gd name="T47" fmla="*/ 358775 h 567"/>
                  <a:gd name="T48" fmla="*/ 449262 w 567"/>
                  <a:gd name="T49" fmla="*/ 358775 h 567"/>
                  <a:gd name="T50" fmla="*/ 449262 w 567"/>
                  <a:gd name="T51" fmla="*/ 0 h 567"/>
                  <a:gd name="T52" fmla="*/ 360362 w 567"/>
                  <a:gd name="T53" fmla="*/ 0 h 567"/>
                  <a:gd name="T54" fmla="*/ 360362 w 567"/>
                  <a:gd name="T55" fmla="*/ 269875 h 567"/>
                  <a:gd name="T56" fmla="*/ 269875 w 567"/>
                  <a:gd name="T57" fmla="*/ 269875 h 567"/>
                  <a:gd name="T58" fmla="*/ 269875 w 567"/>
                  <a:gd name="T59" fmla="*/ 358775 h 567"/>
                  <a:gd name="T60" fmla="*/ 179387 w 567"/>
                  <a:gd name="T61" fmla="*/ 358775 h 567"/>
                  <a:gd name="T62" fmla="*/ 179387 w 567"/>
                  <a:gd name="T63" fmla="*/ 0 h 567"/>
                  <a:gd name="T64" fmla="*/ 90487 w 567"/>
                  <a:gd name="T65" fmla="*/ 0 h 5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67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396"/>
                    </a:lnTo>
                    <a:lnTo>
                      <a:pt x="567" y="396"/>
                    </a:lnTo>
                    <a:lnTo>
                      <a:pt x="567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283" y="226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5" name="Freeform 1071"/>
              <p:cNvSpPr>
                <a:spLocks/>
              </p:cNvSpPr>
              <p:nvPr/>
            </p:nvSpPr>
            <p:spPr bwMode="auto">
              <a:xfrm>
                <a:off x="5680075" y="3630613"/>
                <a:ext cx="180975" cy="360362"/>
              </a:xfrm>
              <a:custGeom>
                <a:avLst/>
                <a:gdLst>
                  <a:gd name="T0" fmla="*/ 180975 w 114"/>
                  <a:gd name="T1" fmla="*/ 0 h 227"/>
                  <a:gd name="T2" fmla="*/ 0 w 114"/>
                  <a:gd name="T3" fmla="*/ 0 h 227"/>
                  <a:gd name="T4" fmla="*/ 0 w 114"/>
                  <a:gd name="T5" fmla="*/ 360362 h 227"/>
                  <a:gd name="T6" fmla="*/ 90488 w 114"/>
                  <a:gd name="T7" fmla="*/ 360362 h 227"/>
                  <a:gd name="T8" fmla="*/ 90488 w 114"/>
                  <a:gd name="T9" fmla="*/ 90487 h 227"/>
                  <a:gd name="T10" fmla="*/ 180975 w 114"/>
                  <a:gd name="T11" fmla="*/ 90487 h 227"/>
                  <a:gd name="T12" fmla="*/ 180975 w 114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6" name="Freeform 1073"/>
              <p:cNvSpPr>
                <a:spLocks/>
              </p:cNvSpPr>
              <p:nvPr/>
            </p:nvSpPr>
            <p:spPr bwMode="auto">
              <a:xfrm>
                <a:off x="5680075" y="3900488"/>
                <a:ext cx="450850" cy="269875"/>
              </a:xfrm>
              <a:custGeom>
                <a:avLst/>
                <a:gdLst>
                  <a:gd name="T0" fmla="*/ 269875 w 284"/>
                  <a:gd name="T1" fmla="*/ 0 h 170"/>
                  <a:gd name="T2" fmla="*/ 90488 w 284"/>
                  <a:gd name="T3" fmla="*/ 0 h 170"/>
                  <a:gd name="T4" fmla="*/ 90488 w 284"/>
                  <a:gd name="T5" fmla="*/ 90488 h 170"/>
                  <a:gd name="T6" fmla="*/ 0 w 284"/>
                  <a:gd name="T7" fmla="*/ 90488 h 170"/>
                  <a:gd name="T8" fmla="*/ 0 w 284"/>
                  <a:gd name="T9" fmla="*/ 179388 h 170"/>
                  <a:gd name="T10" fmla="*/ 180975 w 284"/>
                  <a:gd name="T11" fmla="*/ 179388 h 170"/>
                  <a:gd name="T12" fmla="*/ 180975 w 284"/>
                  <a:gd name="T13" fmla="*/ 269875 h 170"/>
                  <a:gd name="T14" fmla="*/ 450850 w 284"/>
                  <a:gd name="T15" fmla="*/ 269875 h 170"/>
                  <a:gd name="T16" fmla="*/ 450850 w 284"/>
                  <a:gd name="T17" fmla="*/ 179388 h 170"/>
                  <a:gd name="T18" fmla="*/ 360363 w 284"/>
                  <a:gd name="T19" fmla="*/ 179388 h 170"/>
                  <a:gd name="T20" fmla="*/ 360363 w 284"/>
                  <a:gd name="T21" fmla="*/ 0 h 170"/>
                  <a:gd name="T22" fmla="*/ 269875 w 284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4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7" name="Freeform 1074"/>
              <p:cNvSpPr>
                <a:spLocks/>
              </p:cNvSpPr>
              <p:nvPr/>
            </p:nvSpPr>
            <p:spPr bwMode="auto">
              <a:xfrm>
                <a:off x="5680075" y="4170363"/>
                <a:ext cx="720725" cy="360362"/>
              </a:xfrm>
              <a:custGeom>
                <a:avLst/>
                <a:gdLst>
                  <a:gd name="T0" fmla="*/ 0 w 454"/>
                  <a:gd name="T1" fmla="*/ 0 h 227"/>
                  <a:gd name="T2" fmla="*/ 0 w 454"/>
                  <a:gd name="T3" fmla="*/ 179387 h 227"/>
                  <a:gd name="T4" fmla="*/ 180975 w 454"/>
                  <a:gd name="T5" fmla="*/ 179387 h 227"/>
                  <a:gd name="T6" fmla="*/ 180975 w 454"/>
                  <a:gd name="T7" fmla="*/ 269875 h 227"/>
                  <a:gd name="T8" fmla="*/ 269875 w 454"/>
                  <a:gd name="T9" fmla="*/ 269875 h 227"/>
                  <a:gd name="T10" fmla="*/ 269875 w 454"/>
                  <a:gd name="T11" fmla="*/ 360362 h 227"/>
                  <a:gd name="T12" fmla="*/ 720725 w 454"/>
                  <a:gd name="T13" fmla="*/ 360362 h 227"/>
                  <a:gd name="T14" fmla="*/ 720725 w 454"/>
                  <a:gd name="T15" fmla="*/ 179387 h 227"/>
                  <a:gd name="T16" fmla="*/ 541338 w 454"/>
                  <a:gd name="T17" fmla="*/ 179387 h 227"/>
                  <a:gd name="T18" fmla="*/ 541338 w 454"/>
                  <a:gd name="T19" fmla="*/ 90487 h 227"/>
                  <a:gd name="T20" fmla="*/ 450850 w 454"/>
                  <a:gd name="T21" fmla="*/ 90487 h 227"/>
                  <a:gd name="T22" fmla="*/ 450850 w 454"/>
                  <a:gd name="T23" fmla="*/ 179387 h 227"/>
                  <a:gd name="T24" fmla="*/ 269875 w 454"/>
                  <a:gd name="T25" fmla="*/ 179387 h 227"/>
                  <a:gd name="T26" fmla="*/ 269875 w 454"/>
                  <a:gd name="T27" fmla="*/ 90487 h 227"/>
                  <a:gd name="T28" fmla="*/ 90488 w 454"/>
                  <a:gd name="T29" fmla="*/ 90487 h 227"/>
                  <a:gd name="T30" fmla="*/ 90488 w 454"/>
                  <a:gd name="T31" fmla="*/ 0 h 227"/>
                  <a:gd name="T32" fmla="*/ 0 w 454"/>
                  <a:gd name="T33" fmla="*/ 0 h 22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8" name="Freeform 1075"/>
              <p:cNvSpPr>
                <a:spLocks/>
              </p:cNvSpPr>
              <p:nvPr/>
            </p:nvSpPr>
            <p:spPr bwMode="auto">
              <a:xfrm>
                <a:off x="5591175" y="4260850"/>
                <a:ext cx="358775" cy="269875"/>
              </a:xfrm>
              <a:custGeom>
                <a:avLst/>
                <a:gdLst>
                  <a:gd name="T0" fmla="*/ 0 w 226"/>
                  <a:gd name="T1" fmla="*/ 0 h 170"/>
                  <a:gd name="T2" fmla="*/ 0 w 226"/>
                  <a:gd name="T3" fmla="*/ 179388 h 170"/>
                  <a:gd name="T4" fmla="*/ 88900 w 226"/>
                  <a:gd name="T5" fmla="*/ 179388 h 170"/>
                  <a:gd name="T6" fmla="*/ 88900 w 226"/>
                  <a:gd name="T7" fmla="*/ 269875 h 170"/>
                  <a:gd name="T8" fmla="*/ 358775 w 226"/>
                  <a:gd name="T9" fmla="*/ 269875 h 170"/>
                  <a:gd name="T10" fmla="*/ 358775 w 226"/>
                  <a:gd name="T11" fmla="*/ 179388 h 170"/>
                  <a:gd name="T12" fmla="*/ 269875 w 226"/>
                  <a:gd name="T13" fmla="*/ 179388 h 170"/>
                  <a:gd name="T14" fmla="*/ 269875 w 226"/>
                  <a:gd name="T15" fmla="*/ 88900 h 170"/>
                  <a:gd name="T16" fmla="*/ 88900 w 226"/>
                  <a:gd name="T17" fmla="*/ 88900 h 170"/>
                  <a:gd name="T18" fmla="*/ 88900 w 226"/>
                  <a:gd name="T19" fmla="*/ 0 h 170"/>
                  <a:gd name="T20" fmla="*/ 0 w 226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9" name="Freeform 1076"/>
              <p:cNvSpPr>
                <a:spLocks/>
              </p:cNvSpPr>
              <p:nvPr/>
            </p:nvSpPr>
            <p:spPr bwMode="auto">
              <a:xfrm>
                <a:off x="5049838" y="2549525"/>
                <a:ext cx="360362" cy="1260475"/>
              </a:xfrm>
              <a:custGeom>
                <a:avLst/>
                <a:gdLst>
                  <a:gd name="T0" fmla="*/ 271462 w 227"/>
                  <a:gd name="T1" fmla="*/ 1260475 h 794"/>
                  <a:gd name="T2" fmla="*/ 90487 w 227"/>
                  <a:gd name="T3" fmla="*/ 1260475 h 794"/>
                  <a:gd name="T4" fmla="*/ 90487 w 227"/>
                  <a:gd name="T5" fmla="*/ 990600 h 794"/>
                  <a:gd name="T6" fmla="*/ 0 w 227"/>
                  <a:gd name="T7" fmla="*/ 990600 h 794"/>
                  <a:gd name="T8" fmla="*/ 0 w 227"/>
                  <a:gd name="T9" fmla="*/ 720725 h 794"/>
                  <a:gd name="T10" fmla="*/ 90487 w 227"/>
                  <a:gd name="T11" fmla="*/ 720725 h 794"/>
                  <a:gd name="T12" fmla="*/ 90487 w 227"/>
                  <a:gd name="T13" fmla="*/ 630238 h 794"/>
                  <a:gd name="T14" fmla="*/ 0 w 227"/>
                  <a:gd name="T15" fmla="*/ 630238 h 794"/>
                  <a:gd name="T16" fmla="*/ 0 w 227"/>
                  <a:gd name="T17" fmla="*/ 180975 h 794"/>
                  <a:gd name="T18" fmla="*/ 90487 w 227"/>
                  <a:gd name="T19" fmla="*/ 180975 h 794"/>
                  <a:gd name="T20" fmla="*/ 90487 w 227"/>
                  <a:gd name="T21" fmla="*/ 0 h 794"/>
                  <a:gd name="T22" fmla="*/ 180975 w 227"/>
                  <a:gd name="T23" fmla="*/ 0 h 794"/>
                  <a:gd name="T24" fmla="*/ 180975 w 227"/>
                  <a:gd name="T25" fmla="*/ 90488 h 794"/>
                  <a:gd name="T26" fmla="*/ 271462 w 227"/>
                  <a:gd name="T27" fmla="*/ 90488 h 794"/>
                  <a:gd name="T28" fmla="*/ 271462 w 227"/>
                  <a:gd name="T29" fmla="*/ 180975 h 794"/>
                  <a:gd name="T30" fmla="*/ 360362 w 227"/>
                  <a:gd name="T31" fmla="*/ 180975 h 794"/>
                  <a:gd name="T32" fmla="*/ 360362 w 227"/>
                  <a:gd name="T33" fmla="*/ 450850 h 794"/>
                  <a:gd name="T34" fmla="*/ 180975 w 227"/>
                  <a:gd name="T35" fmla="*/ 450850 h 794"/>
                  <a:gd name="T36" fmla="*/ 180975 w 227"/>
                  <a:gd name="T37" fmla="*/ 990600 h 794"/>
                  <a:gd name="T38" fmla="*/ 271462 w 227"/>
                  <a:gd name="T39" fmla="*/ 990600 h 794"/>
                  <a:gd name="T40" fmla="*/ 271462 w 227"/>
                  <a:gd name="T41" fmla="*/ 1260475 h 7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7" h="794">
                    <a:moveTo>
                      <a:pt x="171" y="794"/>
                    </a:moveTo>
                    <a:lnTo>
                      <a:pt x="57" y="794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0" name="Freeform 1077"/>
              <p:cNvSpPr>
                <a:spLocks/>
              </p:cNvSpPr>
              <p:nvPr/>
            </p:nvSpPr>
            <p:spPr bwMode="auto">
              <a:xfrm>
                <a:off x="4960938" y="3540125"/>
                <a:ext cx="360362" cy="900113"/>
              </a:xfrm>
              <a:custGeom>
                <a:avLst/>
                <a:gdLst>
                  <a:gd name="T0" fmla="*/ 269875 w 227"/>
                  <a:gd name="T1" fmla="*/ 900113 h 567"/>
                  <a:gd name="T2" fmla="*/ 0 w 227"/>
                  <a:gd name="T3" fmla="*/ 900113 h 567"/>
                  <a:gd name="T4" fmla="*/ 0 w 227"/>
                  <a:gd name="T5" fmla="*/ 450850 h 567"/>
                  <a:gd name="T6" fmla="*/ 88900 w 227"/>
                  <a:gd name="T7" fmla="*/ 450850 h 567"/>
                  <a:gd name="T8" fmla="*/ 88900 w 227"/>
                  <a:gd name="T9" fmla="*/ 0 h 567"/>
                  <a:gd name="T10" fmla="*/ 179387 w 227"/>
                  <a:gd name="T11" fmla="*/ 0 h 567"/>
                  <a:gd name="T12" fmla="*/ 179387 w 227"/>
                  <a:gd name="T13" fmla="*/ 269875 h 567"/>
                  <a:gd name="T14" fmla="*/ 269875 w 227"/>
                  <a:gd name="T15" fmla="*/ 269875 h 567"/>
                  <a:gd name="T16" fmla="*/ 269875 w 227"/>
                  <a:gd name="T17" fmla="*/ 450850 h 567"/>
                  <a:gd name="T18" fmla="*/ 360362 w 227"/>
                  <a:gd name="T19" fmla="*/ 450850 h 567"/>
                  <a:gd name="T20" fmla="*/ 360362 w 227"/>
                  <a:gd name="T21" fmla="*/ 630238 h 567"/>
                  <a:gd name="T22" fmla="*/ 269875 w 227"/>
                  <a:gd name="T23" fmla="*/ 630238 h 567"/>
                  <a:gd name="T24" fmla="*/ 269875 w 227"/>
                  <a:gd name="T25" fmla="*/ 900113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567">
                    <a:moveTo>
                      <a:pt x="170" y="567"/>
                    </a:moveTo>
                    <a:lnTo>
                      <a:pt x="0" y="56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1" name="Freeform 1078"/>
              <p:cNvSpPr>
                <a:spLocks/>
              </p:cNvSpPr>
              <p:nvPr/>
            </p:nvSpPr>
            <p:spPr bwMode="auto">
              <a:xfrm>
                <a:off x="5049838" y="4440238"/>
                <a:ext cx="450850" cy="990600"/>
              </a:xfrm>
              <a:custGeom>
                <a:avLst/>
                <a:gdLst>
                  <a:gd name="T0" fmla="*/ 90488 w 284"/>
                  <a:gd name="T1" fmla="*/ 0 h 624"/>
                  <a:gd name="T2" fmla="*/ 90488 w 284"/>
                  <a:gd name="T3" fmla="*/ 180975 h 624"/>
                  <a:gd name="T4" fmla="*/ 180975 w 284"/>
                  <a:gd name="T5" fmla="*/ 180975 h 624"/>
                  <a:gd name="T6" fmla="*/ 180975 w 284"/>
                  <a:gd name="T7" fmla="*/ 269875 h 624"/>
                  <a:gd name="T8" fmla="*/ 90488 w 284"/>
                  <a:gd name="T9" fmla="*/ 269875 h 624"/>
                  <a:gd name="T10" fmla="*/ 90488 w 284"/>
                  <a:gd name="T11" fmla="*/ 360363 h 624"/>
                  <a:gd name="T12" fmla="*/ 0 w 284"/>
                  <a:gd name="T13" fmla="*/ 360363 h 624"/>
                  <a:gd name="T14" fmla="*/ 0 w 284"/>
                  <a:gd name="T15" fmla="*/ 900113 h 624"/>
                  <a:gd name="T16" fmla="*/ 180975 w 284"/>
                  <a:gd name="T17" fmla="*/ 900113 h 624"/>
                  <a:gd name="T18" fmla="*/ 180975 w 284"/>
                  <a:gd name="T19" fmla="*/ 990600 h 624"/>
                  <a:gd name="T20" fmla="*/ 271463 w 284"/>
                  <a:gd name="T21" fmla="*/ 990600 h 624"/>
                  <a:gd name="T22" fmla="*/ 271463 w 284"/>
                  <a:gd name="T23" fmla="*/ 900113 h 624"/>
                  <a:gd name="T24" fmla="*/ 360363 w 284"/>
                  <a:gd name="T25" fmla="*/ 900113 h 624"/>
                  <a:gd name="T26" fmla="*/ 360363 w 284"/>
                  <a:gd name="T27" fmla="*/ 630238 h 624"/>
                  <a:gd name="T28" fmla="*/ 450850 w 284"/>
                  <a:gd name="T29" fmla="*/ 630238 h 624"/>
                  <a:gd name="T30" fmla="*/ 450850 w 284"/>
                  <a:gd name="T31" fmla="*/ 180975 h 624"/>
                  <a:gd name="T32" fmla="*/ 360363 w 284"/>
                  <a:gd name="T33" fmla="*/ 180975 h 624"/>
                  <a:gd name="T34" fmla="*/ 360363 w 284"/>
                  <a:gd name="T35" fmla="*/ 0 h 624"/>
                  <a:gd name="T36" fmla="*/ 90488 w 284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624">
                    <a:moveTo>
                      <a:pt x="57" y="0"/>
                    </a:move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2" name="Freeform 107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449263 w 397"/>
                  <a:gd name="T1" fmla="*/ 0 h 284"/>
                  <a:gd name="T2" fmla="*/ 360363 w 397"/>
                  <a:gd name="T3" fmla="*/ 0 h 284"/>
                  <a:gd name="T4" fmla="*/ 360363 w 397"/>
                  <a:gd name="T5" fmla="*/ 90488 h 284"/>
                  <a:gd name="T6" fmla="*/ 269875 w 397"/>
                  <a:gd name="T7" fmla="*/ 90488 h 284"/>
                  <a:gd name="T8" fmla="*/ 269875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269875 h 284"/>
                  <a:gd name="T14" fmla="*/ 90488 w 397"/>
                  <a:gd name="T15" fmla="*/ 269875 h 284"/>
                  <a:gd name="T16" fmla="*/ 90488 w 397"/>
                  <a:gd name="T17" fmla="*/ 360363 h 284"/>
                  <a:gd name="T18" fmla="*/ 360363 w 397"/>
                  <a:gd name="T19" fmla="*/ 360363 h 284"/>
                  <a:gd name="T20" fmla="*/ 360363 w 397"/>
                  <a:gd name="T21" fmla="*/ 450850 h 284"/>
                  <a:gd name="T22" fmla="*/ 539750 w 397"/>
                  <a:gd name="T23" fmla="*/ 450850 h 284"/>
                  <a:gd name="T24" fmla="*/ 539750 w 397"/>
                  <a:gd name="T25" fmla="*/ 360363 h 284"/>
                  <a:gd name="T26" fmla="*/ 630238 w 397"/>
                  <a:gd name="T27" fmla="*/ 360363 h 284"/>
                  <a:gd name="T28" fmla="*/ 630238 w 397"/>
                  <a:gd name="T29" fmla="*/ 269875 h 284"/>
                  <a:gd name="T30" fmla="*/ 449263 w 397"/>
                  <a:gd name="T31" fmla="*/ 269875 h 284"/>
                  <a:gd name="T32" fmla="*/ 449263 w 397"/>
                  <a:gd name="T33" fmla="*/ 0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284">
                    <a:moveTo>
                      <a:pt x="28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3" name="Freeform 1081"/>
              <p:cNvSpPr>
                <a:spLocks/>
              </p:cNvSpPr>
              <p:nvPr/>
            </p:nvSpPr>
            <p:spPr bwMode="auto">
              <a:xfrm>
                <a:off x="4870450" y="4891088"/>
                <a:ext cx="179388" cy="179387"/>
              </a:xfrm>
              <a:custGeom>
                <a:avLst/>
                <a:gdLst>
                  <a:gd name="T0" fmla="*/ 179388 w 113"/>
                  <a:gd name="T1" fmla="*/ 0 h 113"/>
                  <a:gd name="T2" fmla="*/ 0 w 113"/>
                  <a:gd name="T3" fmla="*/ 0 h 113"/>
                  <a:gd name="T4" fmla="*/ 0 w 113"/>
                  <a:gd name="T5" fmla="*/ 179387 h 113"/>
                  <a:gd name="T6" fmla="*/ 179388 w 113"/>
                  <a:gd name="T7" fmla="*/ 179387 h 113"/>
                  <a:gd name="T8" fmla="*/ 179388 w 113"/>
                  <a:gd name="T9" fmla="*/ 88900 h 113"/>
                  <a:gd name="T10" fmla="*/ 179388 w 113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4" name="Freeform 1083"/>
              <p:cNvSpPr>
                <a:spLocks/>
              </p:cNvSpPr>
              <p:nvPr/>
            </p:nvSpPr>
            <p:spPr bwMode="auto">
              <a:xfrm>
                <a:off x="4510088" y="4800600"/>
                <a:ext cx="180975" cy="179388"/>
              </a:xfrm>
              <a:custGeom>
                <a:avLst/>
                <a:gdLst>
                  <a:gd name="T0" fmla="*/ 90488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90488 w 114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5" name="Freeform 1084"/>
              <p:cNvSpPr>
                <a:spLocks/>
              </p:cNvSpPr>
              <p:nvPr/>
            </p:nvSpPr>
            <p:spPr bwMode="auto">
              <a:xfrm>
                <a:off x="4510088" y="4979988"/>
                <a:ext cx="450850" cy="271462"/>
              </a:xfrm>
              <a:custGeom>
                <a:avLst/>
                <a:gdLst>
                  <a:gd name="T0" fmla="*/ 450850 w 284"/>
                  <a:gd name="T1" fmla="*/ 90487 h 171"/>
                  <a:gd name="T2" fmla="*/ 269875 w 284"/>
                  <a:gd name="T3" fmla="*/ 90487 h 171"/>
                  <a:gd name="T4" fmla="*/ 269875 w 284"/>
                  <a:gd name="T5" fmla="*/ 0 h 171"/>
                  <a:gd name="T6" fmla="*/ 90488 w 284"/>
                  <a:gd name="T7" fmla="*/ 0 h 171"/>
                  <a:gd name="T8" fmla="*/ 90488 w 284"/>
                  <a:gd name="T9" fmla="*/ 90487 h 171"/>
                  <a:gd name="T10" fmla="*/ 0 w 284"/>
                  <a:gd name="T11" fmla="*/ 90487 h 171"/>
                  <a:gd name="T12" fmla="*/ 0 w 284"/>
                  <a:gd name="T13" fmla="*/ 180975 h 171"/>
                  <a:gd name="T14" fmla="*/ 90488 w 284"/>
                  <a:gd name="T15" fmla="*/ 180975 h 171"/>
                  <a:gd name="T16" fmla="*/ 90488 w 284"/>
                  <a:gd name="T17" fmla="*/ 271462 h 171"/>
                  <a:gd name="T18" fmla="*/ 360363 w 284"/>
                  <a:gd name="T19" fmla="*/ 271462 h 171"/>
                  <a:gd name="T20" fmla="*/ 360363 w 284"/>
                  <a:gd name="T21" fmla="*/ 180975 h 171"/>
                  <a:gd name="T22" fmla="*/ 450850 w 284"/>
                  <a:gd name="T23" fmla="*/ 180975 h 171"/>
                  <a:gd name="T24" fmla="*/ 450850 w 284"/>
                  <a:gd name="T25" fmla="*/ 90487 h 17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71">
                    <a:moveTo>
                      <a:pt x="284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6" name="Freeform 1085"/>
              <p:cNvSpPr>
                <a:spLocks/>
              </p:cNvSpPr>
              <p:nvPr/>
            </p:nvSpPr>
            <p:spPr bwMode="auto">
              <a:xfrm>
                <a:off x="4600575" y="5610225"/>
                <a:ext cx="360363" cy="541338"/>
              </a:xfrm>
              <a:custGeom>
                <a:avLst/>
                <a:gdLst>
                  <a:gd name="T0" fmla="*/ 269875 w 227"/>
                  <a:gd name="T1" fmla="*/ 0 h 341"/>
                  <a:gd name="T2" fmla="*/ 0 w 227"/>
                  <a:gd name="T3" fmla="*/ 0 h 341"/>
                  <a:gd name="T4" fmla="*/ 0 w 227"/>
                  <a:gd name="T5" fmla="*/ 180975 h 341"/>
                  <a:gd name="T6" fmla="*/ 90488 w 227"/>
                  <a:gd name="T7" fmla="*/ 180975 h 341"/>
                  <a:gd name="T8" fmla="*/ 90488 w 227"/>
                  <a:gd name="T9" fmla="*/ 360363 h 341"/>
                  <a:gd name="T10" fmla="*/ 179388 w 227"/>
                  <a:gd name="T11" fmla="*/ 360363 h 341"/>
                  <a:gd name="T12" fmla="*/ 179388 w 227"/>
                  <a:gd name="T13" fmla="*/ 541338 h 341"/>
                  <a:gd name="T14" fmla="*/ 360363 w 227"/>
                  <a:gd name="T15" fmla="*/ 541338 h 341"/>
                  <a:gd name="T16" fmla="*/ 360363 w 227"/>
                  <a:gd name="T17" fmla="*/ 450850 h 341"/>
                  <a:gd name="T18" fmla="*/ 269875 w 227"/>
                  <a:gd name="T19" fmla="*/ 450850 h 341"/>
                  <a:gd name="T20" fmla="*/ 269875 w 227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7" name="Freeform 1086"/>
              <p:cNvSpPr>
                <a:spLocks/>
              </p:cNvSpPr>
              <p:nvPr/>
            </p:nvSpPr>
            <p:spPr bwMode="auto">
              <a:xfrm>
                <a:off x="4330700" y="5160963"/>
                <a:ext cx="630238" cy="539750"/>
              </a:xfrm>
              <a:custGeom>
                <a:avLst/>
                <a:gdLst>
                  <a:gd name="T0" fmla="*/ 269875 w 397"/>
                  <a:gd name="T1" fmla="*/ 0 h 340"/>
                  <a:gd name="T2" fmla="*/ 90488 w 397"/>
                  <a:gd name="T3" fmla="*/ 0 h 340"/>
                  <a:gd name="T4" fmla="*/ 90488 w 397"/>
                  <a:gd name="T5" fmla="*/ 269875 h 340"/>
                  <a:gd name="T6" fmla="*/ 0 w 397"/>
                  <a:gd name="T7" fmla="*/ 269875 h 340"/>
                  <a:gd name="T8" fmla="*/ 0 w 397"/>
                  <a:gd name="T9" fmla="*/ 360363 h 340"/>
                  <a:gd name="T10" fmla="*/ 90488 w 397"/>
                  <a:gd name="T11" fmla="*/ 360363 h 340"/>
                  <a:gd name="T12" fmla="*/ 90488 w 397"/>
                  <a:gd name="T13" fmla="*/ 539750 h 340"/>
                  <a:gd name="T14" fmla="*/ 269875 w 397"/>
                  <a:gd name="T15" fmla="*/ 539750 h 340"/>
                  <a:gd name="T16" fmla="*/ 269875 w 397"/>
                  <a:gd name="T17" fmla="*/ 449263 h 340"/>
                  <a:gd name="T18" fmla="*/ 630238 w 397"/>
                  <a:gd name="T19" fmla="*/ 449263 h 340"/>
                  <a:gd name="T20" fmla="*/ 630238 w 397"/>
                  <a:gd name="T21" fmla="*/ 269875 h 340"/>
                  <a:gd name="T22" fmla="*/ 360363 w 397"/>
                  <a:gd name="T23" fmla="*/ 269875 h 340"/>
                  <a:gd name="T24" fmla="*/ 360363 w 397"/>
                  <a:gd name="T25" fmla="*/ 179388 h 340"/>
                  <a:gd name="T26" fmla="*/ 269875 w 397"/>
                  <a:gd name="T27" fmla="*/ 179388 h 340"/>
                  <a:gd name="T28" fmla="*/ 269875 w 397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397" y="283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8" name="Freeform 1087"/>
              <p:cNvSpPr>
                <a:spLocks/>
              </p:cNvSpPr>
              <p:nvPr/>
            </p:nvSpPr>
            <p:spPr bwMode="auto">
              <a:xfrm>
                <a:off x="4510088" y="6061075"/>
                <a:ext cx="360362" cy="449263"/>
              </a:xfrm>
              <a:custGeom>
                <a:avLst/>
                <a:gdLst>
                  <a:gd name="T0" fmla="*/ 269875 w 227"/>
                  <a:gd name="T1" fmla="*/ 0 h 283"/>
                  <a:gd name="T2" fmla="*/ 180975 w 227"/>
                  <a:gd name="T3" fmla="*/ 0 h 283"/>
                  <a:gd name="T4" fmla="*/ 180975 w 227"/>
                  <a:gd name="T5" fmla="*/ 90488 h 283"/>
                  <a:gd name="T6" fmla="*/ 90487 w 227"/>
                  <a:gd name="T7" fmla="*/ 90488 h 283"/>
                  <a:gd name="T8" fmla="*/ 90487 w 227"/>
                  <a:gd name="T9" fmla="*/ 269875 h 283"/>
                  <a:gd name="T10" fmla="*/ 0 w 227"/>
                  <a:gd name="T11" fmla="*/ 269875 h 283"/>
                  <a:gd name="T12" fmla="*/ 0 w 227"/>
                  <a:gd name="T13" fmla="*/ 360363 h 283"/>
                  <a:gd name="T14" fmla="*/ 90487 w 227"/>
                  <a:gd name="T15" fmla="*/ 360363 h 283"/>
                  <a:gd name="T16" fmla="*/ 90487 w 227"/>
                  <a:gd name="T17" fmla="*/ 449263 h 283"/>
                  <a:gd name="T18" fmla="*/ 180975 w 227"/>
                  <a:gd name="T19" fmla="*/ 449263 h 283"/>
                  <a:gd name="T20" fmla="*/ 180975 w 227"/>
                  <a:gd name="T21" fmla="*/ 360363 h 283"/>
                  <a:gd name="T22" fmla="*/ 269875 w 227"/>
                  <a:gd name="T23" fmla="*/ 360363 h 283"/>
                  <a:gd name="T24" fmla="*/ 269875 w 227"/>
                  <a:gd name="T25" fmla="*/ 269875 h 283"/>
                  <a:gd name="T26" fmla="*/ 360362 w 227"/>
                  <a:gd name="T27" fmla="*/ 269875 h 283"/>
                  <a:gd name="T28" fmla="*/ 360362 w 227"/>
                  <a:gd name="T29" fmla="*/ 90488 h 283"/>
                  <a:gd name="T30" fmla="*/ 269875 w 227"/>
                  <a:gd name="T31" fmla="*/ 90488 h 283"/>
                  <a:gd name="T32" fmla="*/ 269875 w 227"/>
                  <a:gd name="T33" fmla="*/ 0 h 28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283">
                    <a:moveTo>
                      <a:pt x="17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9" name="Freeform 1088"/>
              <p:cNvSpPr>
                <a:spLocks/>
              </p:cNvSpPr>
              <p:nvPr/>
            </p:nvSpPr>
            <p:spPr bwMode="auto">
              <a:xfrm>
                <a:off x="4330700" y="4891088"/>
                <a:ext cx="269875" cy="360362"/>
              </a:xfrm>
              <a:custGeom>
                <a:avLst/>
                <a:gdLst>
                  <a:gd name="T0" fmla="*/ 179388 w 170"/>
                  <a:gd name="T1" fmla="*/ 0 h 227"/>
                  <a:gd name="T2" fmla="*/ 90488 w 170"/>
                  <a:gd name="T3" fmla="*/ 0 h 227"/>
                  <a:gd name="T4" fmla="*/ 90488 w 170"/>
                  <a:gd name="T5" fmla="*/ 88900 h 227"/>
                  <a:gd name="T6" fmla="*/ 0 w 170"/>
                  <a:gd name="T7" fmla="*/ 88900 h 227"/>
                  <a:gd name="T8" fmla="*/ 0 w 170"/>
                  <a:gd name="T9" fmla="*/ 360362 h 227"/>
                  <a:gd name="T10" fmla="*/ 90488 w 170"/>
                  <a:gd name="T11" fmla="*/ 360362 h 227"/>
                  <a:gd name="T12" fmla="*/ 90488 w 170"/>
                  <a:gd name="T13" fmla="*/ 269875 h 227"/>
                  <a:gd name="T14" fmla="*/ 179388 w 170"/>
                  <a:gd name="T15" fmla="*/ 269875 h 227"/>
                  <a:gd name="T16" fmla="*/ 179388 w 170"/>
                  <a:gd name="T17" fmla="*/ 179387 h 227"/>
                  <a:gd name="T18" fmla="*/ 269875 w 170"/>
                  <a:gd name="T19" fmla="*/ 179387 h 227"/>
                  <a:gd name="T20" fmla="*/ 269875 w 170"/>
                  <a:gd name="T21" fmla="*/ 88900 h 227"/>
                  <a:gd name="T22" fmla="*/ 179388 w 170"/>
                  <a:gd name="T23" fmla="*/ 88900 h 227"/>
                  <a:gd name="T24" fmla="*/ 179388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0" name="Freeform 1089"/>
              <p:cNvSpPr>
                <a:spLocks/>
              </p:cNvSpPr>
              <p:nvPr/>
            </p:nvSpPr>
            <p:spPr bwMode="auto">
              <a:xfrm>
                <a:off x="4870450" y="4440238"/>
                <a:ext cx="360363" cy="269875"/>
              </a:xfrm>
              <a:custGeom>
                <a:avLst/>
                <a:gdLst>
                  <a:gd name="T0" fmla="*/ 179388 w 227"/>
                  <a:gd name="T1" fmla="*/ 0 h 170"/>
                  <a:gd name="T2" fmla="*/ 179388 w 227"/>
                  <a:gd name="T3" fmla="*/ 90488 h 170"/>
                  <a:gd name="T4" fmla="*/ 90488 w 227"/>
                  <a:gd name="T5" fmla="*/ 90488 h 170"/>
                  <a:gd name="T6" fmla="*/ 90488 w 227"/>
                  <a:gd name="T7" fmla="*/ 180975 h 170"/>
                  <a:gd name="T8" fmla="*/ 0 w 227"/>
                  <a:gd name="T9" fmla="*/ 180975 h 170"/>
                  <a:gd name="T10" fmla="*/ 0 w 227"/>
                  <a:gd name="T11" fmla="*/ 269875 h 170"/>
                  <a:gd name="T12" fmla="*/ 360363 w 227"/>
                  <a:gd name="T13" fmla="*/ 269875 h 170"/>
                  <a:gd name="T14" fmla="*/ 360363 w 227"/>
                  <a:gd name="T15" fmla="*/ 180975 h 170"/>
                  <a:gd name="T16" fmla="*/ 269875 w 227"/>
                  <a:gd name="T17" fmla="*/ 180975 h 170"/>
                  <a:gd name="T18" fmla="*/ 269875 w 227"/>
                  <a:gd name="T19" fmla="*/ 0 h 170"/>
                  <a:gd name="T20" fmla="*/ 179388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1" name="Freeform 1092"/>
              <p:cNvSpPr>
                <a:spLocks/>
              </p:cNvSpPr>
              <p:nvPr/>
            </p:nvSpPr>
            <p:spPr bwMode="auto">
              <a:xfrm>
                <a:off x="4870450" y="471011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90488 h 114"/>
                  <a:gd name="T6" fmla="*/ 90488 w 170"/>
                  <a:gd name="T7" fmla="*/ 90488 h 114"/>
                  <a:gd name="T8" fmla="*/ 90488 w 170"/>
                  <a:gd name="T9" fmla="*/ 180975 h 114"/>
                  <a:gd name="T10" fmla="*/ 179388 w 170"/>
                  <a:gd name="T11" fmla="*/ 180975 h 114"/>
                  <a:gd name="T12" fmla="*/ 179388 w 170"/>
                  <a:gd name="T13" fmla="*/ 90488 h 114"/>
                  <a:gd name="T14" fmla="*/ 269875 w 170"/>
                  <a:gd name="T15" fmla="*/ 90488 h 114"/>
                  <a:gd name="T16" fmla="*/ 269875 w 170"/>
                  <a:gd name="T17" fmla="*/ 0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2" name="Freeform 1093"/>
              <p:cNvSpPr>
                <a:spLocks/>
              </p:cNvSpPr>
              <p:nvPr/>
            </p:nvSpPr>
            <p:spPr bwMode="auto">
              <a:xfrm>
                <a:off x="4691063" y="4710113"/>
                <a:ext cx="269875" cy="180975"/>
              </a:xfrm>
              <a:custGeom>
                <a:avLst/>
                <a:gdLst>
                  <a:gd name="T0" fmla="*/ 269875 w 170"/>
                  <a:gd name="T1" fmla="*/ 90488 h 114"/>
                  <a:gd name="T2" fmla="*/ 179388 w 170"/>
                  <a:gd name="T3" fmla="*/ 90488 h 114"/>
                  <a:gd name="T4" fmla="*/ 179388 w 170"/>
                  <a:gd name="T5" fmla="*/ 0 h 114"/>
                  <a:gd name="T6" fmla="*/ 88900 w 170"/>
                  <a:gd name="T7" fmla="*/ 0 h 114"/>
                  <a:gd name="T8" fmla="*/ 88900 w 170"/>
                  <a:gd name="T9" fmla="*/ 90488 h 114"/>
                  <a:gd name="T10" fmla="*/ 0 w 170"/>
                  <a:gd name="T11" fmla="*/ 90488 h 114"/>
                  <a:gd name="T12" fmla="*/ 0 w 170"/>
                  <a:gd name="T13" fmla="*/ 180975 h 114"/>
                  <a:gd name="T14" fmla="*/ 269875 w 170"/>
                  <a:gd name="T15" fmla="*/ 180975 h 114"/>
                  <a:gd name="T16" fmla="*/ 269875 w 170"/>
                  <a:gd name="T17" fmla="*/ 90488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3" name="Freeform 1094"/>
              <p:cNvSpPr>
                <a:spLocks/>
              </p:cNvSpPr>
              <p:nvPr/>
            </p:nvSpPr>
            <p:spPr bwMode="auto">
              <a:xfrm>
                <a:off x="4691063" y="4891088"/>
                <a:ext cx="179387" cy="179387"/>
              </a:xfrm>
              <a:custGeom>
                <a:avLst/>
                <a:gdLst>
                  <a:gd name="T0" fmla="*/ 0 w 113"/>
                  <a:gd name="T1" fmla="*/ 0 h 113"/>
                  <a:gd name="T2" fmla="*/ 179387 w 113"/>
                  <a:gd name="T3" fmla="*/ 0 h 113"/>
                  <a:gd name="T4" fmla="*/ 179387 w 113"/>
                  <a:gd name="T5" fmla="*/ 179387 h 113"/>
                  <a:gd name="T6" fmla="*/ 88900 w 113"/>
                  <a:gd name="T7" fmla="*/ 179387 h 113"/>
                  <a:gd name="T8" fmla="*/ 88900 w 113"/>
                  <a:gd name="T9" fmla="*/ 88900 h 113"/>
                  <a:gd name="T10" fmla="*/ 0 w 113"/>
                  <a:gd name="T11" fmla="*/ 88900 h 113"/>
                  <a:gd name="T12" fmla="*/ 0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4" name="Freeform 1095"/>
              <p:cNvSpPr>
                <a:spLocks/>
              </p:cNvSpPr>
              <p:nvPr/>
            </p:nvSpPr>
            <p:spPr bwMode="auto">
              <a:xfrm>
                <a:off x="4779963" y="44402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90488 w 170"/>
                  <a:gd name="T7" fmla="*/ 269875 h 170"/>
                  <a:gd name="T8" fmla="*/ 90488 w 170"/>
                  <a:gd name="T9" fmla="*/ 180975 h 170"/>
                  <a:gd name="T10" fmla="*/ 180975 w 170"/>
                  <a:gd name="T11" fmla="*/ 180975 h 170"/>
                  <a:gd name="T12" fmla="*/ 180975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5" name="Freeform 1096"/>
              <p:cNvSpPr>
                <a:spLocks/>
              </p:cNvSpPr>
              <p:nvPr/>
            </p:nvSpPr>
            <p:spPr bwMode="auto">
              <a:xfrm>
                <a:off x="4779963" y="3630613"/>
                <a:ext cx="269875" cy="630237"/>
              </a:xfrm>
              <a:custGeom>
                <a:avLst/>
                <a:gdLst>
                  <a:gd name="T0" fmla="*/ 180975 w 170"/>
                  <a:gd name="T1" fmla="*/ 630237 h 397"/>
                  <a:gd name="T2" fmla="*/ 0 w 170"/>
                  <a:gd name="T3" fmla="*/ 630237 h 397"/>
                  <a:gd name="T4" fmla="*/ 0 w 170"/>
                  <a:gd name="T5" fmla="*/ 90487 h 397"/>
                  <a:gd name="T6" fmla="*/ 90488 w 170"/>
                  <a:gd name="T7" fmla="*/ 90487 h 397"/>
                  <a:gd name="T8" fmla="*/ 90488 w 170"/>
                  <a:gd name="T9" fmla="*/ 0 h 397"/>
                  <a:gd name="T10" fmla="*/ 269875 w 170"/>
                  <a:gd name="T11" fmla="*/ 0 h 397"/>
                  <a:gd name="T12" fmla="*/ 269875 w 170"/>
                  <a:gd name="T13" fmla="*/ 360362 h 397"/>
                  <a:gd name="T14" fmla="*/ 180975 w 170"/>
                  <a:gd name="T15" fmla="*/ 360362 h 397"/>
                  <a:gd name="T16" fmla="*/ 180975 w 170"/>
                  <a:gd name="T17" fmla="*/ 630237 h 3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397">
                    <a:moveTo>
                      <a:pt x="114" y="397"/>
                    </a:moveTo>
                    <a:lnTo>
                      <a:pt x="0" y="39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6" name="Freeform 1097"/>
              <p:cNvSpPr>
                <a:spLocks/>
              </p:cNvSpPr>
              <p:nvPr/>
            </p:nvSpPr>
            <p:spPr bwMode="auto">
              <a:xfrm>
                <a:off x="4240213" y="5251450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0 w 114"/>
                  <a:gd name="T3" fmla="*/ 0 h 170"/>
                  <a:gd name="T4" fmla="*/ 0 w 114"/>
                  <a:gd name="T5" fmla="*/ 269875 h 170"/>
                  <a:gd name="T6" fmla="*/ 90488 w 114"/>
                  <a:gd name="T7" fmla="*/ 269875 h 170"/>
                  <a:gd name="T8" fmla="*/ 90488 w 114"/>
                  <a:gd name="T9" fmla="*/ 179388 h 170"/>
                  <a:gd name="T10" fmla="*/ 180975 w 114"/>
                  <a:gd name="T11" fmla="*/ 179388 h 170"/>
                  <a:gd name="T12" fmla="*/ 180975 w 114"/>
                  <a:gd name="T13" fmla="*/ 0 h 170"/>
                  <a:gd name="T14" fmla="*/ 90488 w 114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7" name="Freeform 1098"/>
              <p:cNvSpPr>
                <a:spLocks/>
              </p:cNvSpPr>
              <p:nvPr/>
            </p:nvSpPr>
            <p:spPr bwMode="auto">
              <a:xfrm>
                <a:off x="4060825" y="4621213"/>
                <a:ext cx="449263" cy="900112"/>
              </a:xfrm>
              <a:custGeom>
                <a:avLst/>
                <a:gdLst>
                  <a:gd name="T0" fmla="*/ 179388 w 283"/>
                  <a:gd name="T1" fmla="*/ 900112 h 567"/>
                  <a:gd name="T2" fmla="*/ 0 w 283"/>
                  <a:gd name="T3" fmla="*/ 900112 h 567"/>
                  <a:gd name="T4" fmla="*/ 0 w 283"/>
                  <a:gd name="T5" fmla="*/ 809625 h 567"/>
                  <a:gd name="T6" fmla="*/ 0 w 283"/>
                  <a:gd name="T7" fmla="*/ 719137 h 567"/>
                  <a:gd name="T8" fmla="*/ 88900 w 283"/>
                  <a:gd name="T9" fmla="*/ 719137 h 567"/>
                  <a:gd name="T10" fmla="*/ 88900 w 283"/>
                  <a:gd name="T11" fmla="*/ 539750 h 567"/>
                  <a:gd name="T12" fmla="*/ 179388 w 283"/>
                  <a:gd name="T13" fmla="*/ 539750 h 567"/>
                  <a:gd name="T14" fmla="*/ 179388 w 283"/>
                  <a:gd name="T15" fmla="*/ 88900 h 567"/>
                  <a:gd name="T16" fmla="*/ 88900 w 283"/>
                  <a:gd name="T17" fmla="*/ 88900 h 567"/>
                  <a:gd name="T18" fmla="*/ 88900 w 283"/>
                  <a:gd name="T19" fmla="*/ 0 h 567"/>
                  <a:gd name="T20" fmla="*/ 269875 w 283"/>
                  <a:gd name="T21" fmla="*/ 0 h 567"/>
                  <a:gd name="T22" fmla="*/ 269875 w 283"/>
                  <a:gd name="T23" fmla="*/ 88900 h 567"/>
                  <a:gd name="T24" fmla="*/ 360363 w 283"/>
                  <a:gd name="T25" fmla="*/ 88900 h 567"/>
                  <a:gd name="T26" fmla="*/ 360363 w 283"/>
                  <a:gd name="T27" fmla="*/ 179387 h 567"/>
                  <a:gd name="T28" fmla="*/ 449263 w 283"/>
                  <a:gd name="T29" fmla="*/ 179387 h 567"/>
                  <a:gd name="T30" fmla="*/ 449263 w 283"/>
                  <a:gd name="T31" fmla="*/ 269875 h 567"/>
                  <a:gd name="T32" fmla="*/ 360363 w 283"/>
                  <a:gd name="T33" fmla="*/ 269875 h 567"/>
                  <a:gd name="T34" fmla="*/ 360363 w 283"/>
                  <a:gd name="T35" fmla="*/ 358775 h 567"/>
                  <a:gd name="T36" fmla="*/ 269875 w 283"/>
                  <a:gd name="T37" fmla="*/ 358775 h 567"/>
                  <a:gd name="T38" fmla="*/ 269875 w 283"/>
                  <a:gd name="T39" fmla="*/ 630237 h 567"/>
                  <a:gd name="T40" fmla="*/ 179388 w 283"/>
                  <a:gd name="T41" fmla="*/ 630237 h 567"/>
                  <a:gd name="T42" fmla="*/ 179388 w 283"/>
                  <a:gd name="T43" fmla="*/ 900112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3" h="567">
                    <a:moveTo>
                      <a:pt x="113" y="567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8" name="Freeform 1100"/>
              <p:cNvSpPr>
                <a:spLocks/>
              </p:cNvSpPr>
              <p:nvPr/>
            </p:nvSpPr>
            <p:spPr bwMode="auto">
              <a:xfrm>
                <a:off x="4240213" y="4349750"/>
                <a:ext cx="539750" cy="450850"/>
              </a:xfrm>
              <a:custGeom>
                <a:avLst/>
                <a:gdLst>
                  <a:gd name="T0" fmla="*/ 539750 w 340"/>
                  <a:gd name="T1" fmla="*/ 90488 h 284"/>
                  <a:gd name="T2" fmla="*/ 360363 w 340"/>
                  <a:gd name="T3" fmla="*/ 90488 h 284"/>
                  <a:gd name="T4" fmla="*/ 360363 w 340"/>
                  <a:gd name="T5" fmla="*/ 0 h 284"/>
                  <a:gd name="T6" fmla="*/ 180975 w 340"/>
                  <a:gd name="T7" fmla="*/ 0 h 284"/>
                  <a:gd name="T8" fmla="*/ 180975 w 340"/>
                  <a:gd name="T9" fmla="*/ 90488 h 284"/>
                  <a:gd name="T10" fmla="*/ 90488 w 340"/>
                  <a:gd name="T11" fmla="*/ 90488 h 284"/>
                  <a:gd name="T12" fmla="*/ 90488 w 340"/>
                  <a:gd name="T13" fmla="*/ 0 h 284"/>
                  <a:gd name="T14" fmla="*/ 0 w 340"/>
                  <a:gd name="T15" fmla="*/ 0 h 284"/>
                  <a:gd name="T16" fmla="*/ 0 w 340"/>
                  <a:gd name="T17" fmla="*/ 180975 h 284"/>
                  <a:gd name="T18" fmla="*/ 90488 w 340"/>
                  <a:gd name="T19" fmla="*/ 180975 h 284"/>
                  <a:gd name="T20" fmla="*/ 90488 w 340"/>
                  <a:gd name="T21" fmla="*/ 360363 h 284"/>
                  <a:gd name="T22" fmla="*/ 180975 w 340"/>
                  <a:gd name="T23" fmla="*/ 360363 h 284"/>
                  <a:gd name="T24" fmla="*/ 180975 w 340"/>
                  <a:gd name="T25" fmla="*/ 450850 h 284"/>
                  <a:gd name="T26" fmla="*/ 539750 w 340"/>
                  <a:gd name="T27" fmla="*/ 450850 h 284"/>
                  <a:gd name="T28" fmla="*/ 539750 w 340"/>
                  <a:gd name="T29" fmla="*/ 180975 h 284"/>
                  <a:gd name="T30" fmla="*/ 539750 w 340"/>
                  <a:gd name="T31" fmla="*/ 90488 h 28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284">
                    <a:moveTo>
                      <a:pt x="34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9" name="Freeform 1101"/>
              <p:cNvSpPr>
                <a:spLocks/>
              </p:cNvSpPr>
              <p:nvPr/>
            </p:nvSpPr>
            <p:spPr bwMode="auto">
              <a:xfrm>
                <a:off x="4240213" y="4260850"/>
                <a:ext cx="720725" cy="179388"/>
              </a:xfrm>
              <a:custGeom>
                <a:avLst/>
                <a:gdLst>
                  <a:gd name="T0" fmla="*/ 720725 w 454"/>
                  <a:gd name="T1" fmla="*/ 0 h 113"/>
                  <a:gd name="T2" fmla="*/ 0 w 454"/>
                  <a:gd name="T3" fmla="*/ 0 h 113"/>
                  <a:gd name="T4" fmla="*/ 0 w 454"/>
                  <a:gd name="T5" fmla="*/ 88900 h 113"/>
                  <a:gd name="T6" fmla="*/ 90488 w 454"/>
                  <a:gd name="T7" fmla="*/ 88900 h 113"/>
                  <a:gd name="T8" fmla="*/ 90488 w 454"/>
                  <a:gd name="T9" fmla="*/ 179388 h 113"/>
                  <a:gd name="T10" fmla="*/ 180975 w 454"/>
                  <a:gd name="T11" fmla="*/ 179388 h 113"/>
                  <a:gd name="T12" fmla="*/ 180975 w 454"/>
                  <a:gd name="T13" fmla="*/ 88900 h 113"/>
                  <a:gd name="T14" fmla="*/ 360363 w 454"/>
                  <a:gd name="T15" fmla="*/ 88900 h 113"/>
                  <a:gd name="T16" fmla="*/ 360363 w 454"/>
                  <a:gd name="T17" fmla="*/ 179388 h 113"/>
                  <a:gd name="T18" fmla="*/ 720725 w 454"/>
                  <a:gd name="T19" fmla="*/ 179388 h 113"/>
                  <a:gd name="T20" fmla="*/ 720725 w 454"/>
                  <a:gd name="T21" fmla="*/ 0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13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0" name="Freeform 1102"/>
              <p:cNvSpPr>
                <a:spLocks/>
              </p:cNvSpPr>
              <p:nvPr/>
            </p:nvSpPr>
            <p:spPr bwMode="auto">
              <a:xfrm>
                <a:off x="4600575" y="3990975"/>
                <a:ext cx="179388" cy="269875"/>
              </a:xfrm>
              <a:custGeom>
                <a:avLst/>
                <a:gdLst>
                  <a:gd name="T0" fmla="*/ 179388 w 113"/>
                  <a:gd name="T1" fmla="*/ 0 h 170"/>
                  <a:gd name="T2" fmla="*/ 0 w 113"/>
                  <a:gd name="T3" fmla="*/ 0 h 170"/>
                  <a:gd name="T4" fmla="*/ 0 w 113"/>
                  <a:gd name="T5" fmla="*/ 269875 h 170"/>
                  <a:gd name="T6" fmla="*/ 179388 w 113"/>
                  <a:gd name="T7" fmla="*/ 269875 h 170"/>
                  <a:gd name="T8" fmla="*/ 179388 w 113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1" name="Freeform 110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179387 w 113"/>
                  <a:gd name="T1" fmla="*/ 0 h 114"/>
                  <a:gd name="T2" fmla="*/ 88900 w 113"/>
                  <a:gd name="T3" fmla="*/ 0 h 114"/>
                  <a:gd name="T4" fmla="*/ 88900 w 113"/>
                  <a:gd name="T5" fmla="*/ 90488 h 114"/>
                  <a:gd name="T6" fmla="*/ 0 w 113"/>
                  <a:gd name="T7" fmla="*/ 90488 h 114"/>
                  <a:gd name="T8" fmla="*/ 0 w 113"/>
                  <a:gd name="T9" fmla="*/ 180975 h 114"/>
                  <a:gd name="T10" fmla="*/ 179387 w 113"/>
                  <a:gd name="T11" fmla="*/ 180975 h 114"/>
                  <a:gd name="T12" fmla="*/ 1793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2" name="Freeform 1104"/>
              <p:cNvSpPr>
                <a:spLocks/>
              </p:cNvSpPr>
              <p:nvPr/>
            </p:nvSpPr>
            <p:spPr bwMode="auto">
              <a:xfrm>
                <a:off x="4330700" y="3721100"/>
                <a:ext cx="449263" cy="358775"/>
              </a:xfrm>
              <a:custGeom>
                <a:avLst/>
                <a:gdLst>
                  <a:gd name="T0" fmla="*/ 449263 w 283"/>
                  <a:gd name="T1" fmla="*/ 0 h 226"/>
                  <a:gd name="T2" fmla="*/ 269875 w 283"/>
                  <a:gd name="T3" fmla="*/ 0 h 226"/>
                  <a:gd name="T4" fmla="*/ 269875 w 283"/>
                  <a:gd name="T5" fmla="*/ 88900 h 226"/>
                  <a:gd name="T6" fmla="*/ 179388 w 283"/>
                  <a:gd name="T7" fmla="*/ 88900 h 226"/>
                  <a:gd name="T8" fmla="*/ 179388 w 283"/>
                  <a:gd name="T9" fmla="*/ 0 h 226"/>
                  <a:gd name="T10" fmla="*/ 0 w 283"/>
                  <a:gd name="T11" fmla="*/ 0 h 226"/>
                  <a:gd name="T12" fmla="*/ 0 w 283"/>
                  <a:gd name="T13" fmla="*/ 179388 h 226"/>
                  <a:gd name="T14" fmla="*/ 90488 w 283"/>
                  <a:gd name="T15" fmla="*/ 179388 h 226"/>
                  <a:gd name="T16" fmla="*/ 90488 w 283"/>
                  <a:gd name="T17" fmla="*/ 269875 h 226"/>
                  <a:gd name="T18" fmla="*/ 179388 w 283"/>
                  <a:gd name="T19" fmla="*/ 269875 h 226"/>
                  <a:gd name="T20" fmla="*/ 179388 w 283"/>
                  <a:gd name="T21" fmla="*/ 358775 h 226"/>
                  <a:gd name="T22" fmla="*/ 269875 w 283"/>
                  <a:gd name="T23" fmla="*/ 358775 h 226"/>
                  <a:gd name="T24" fmla="*/ 269875 w 283"/>
                  <a:gd name="T25" fmla="*/ 269875 h 226"/>
                  <a:gd name="T26" fmla="*/ 449263 w 283"/>
                  <a:gd name="T27" fmla="*/ 269875 h 226"/>
                  <a:gd name="T28" fmla="*/ 449263 w 283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226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3" name="Freeform 1105"/>
              <p:cNvSpPr>
                <a:spLocks/>
              </p:cNvSpPr>
              <p:nvPr/>
            </p:nvSpPr>
            <p:spPr bwMode="auto">
              <a:xfrm>
                <a:off x="3879850" y="3900488"/>
                <a:ext cx="630238" cy="449262"/>
              </a:xfrm>
              <a:custGeom>
                <a:avLst/>
                <a:gdLst>
                  <a:gd name="T0" fmla="*/ 541338 w 397"/>
                  <a:gd name="T1" fmla="*/ 0 h 283"/>
                  <a:gd name="T2" fmla="*/ 360363 w 397"/>
                  <a:gd name="T3" fmla="*/ 0 h 283"/>
                  <a:gd name="T4" fmla="*/ 360363 w 397"/>
                  <a:gd name="T5" fmla="*/ 90487 h 283"/>
                  <a:gd name="T6" fmla="*/ 269875 w 397"/>
                  <a:gd name="T7" fmla="*/ 90487 h 283"/>
                  <a:gd name="T8" fmla="*/ 269875 w 397"/>
                  <a:gd name="T9" fmla="*/ 179387 h 283"/>
                  <a:gd name="T10" fmla="*/ 0 w 397"/>
                  <a:gd name="T11" fmla="*/ 179387 h 283"/>
                  <a:gd name="T12" fmla="*/ 0 w 397"/>
                  <a:gd name="T13" fmla="*/ 360362 h 283"/>
                  <a:gd name="T14" fmla="*/ 180975 w 397"/>
                  <a:gd name="T15" fmla="*/ 360362 h 283"/>
                  <a:gd name="T16" fmla="*/ 180975 w 397"/>
                  <a:gd name="T17" fmla="*/ 449262 h 283"/>
                  <a:gd name="T18" fmla="*/ 360363 w 397"/>
                  <a:gd name="T19" fmla="*/ 449262 h 283"/>
                  <a:gd name="T20" fmla="*/ 360363 w 397"/>
                  <a:gd name="T21" fmla="*/ 360362 h 283"/>
                  <a:gd name="T22" fmla="*/ 541338 w 397"/>
                  <a:gd name="T23" fmla="*/ 360362 h 283"/>
                  <a:gd name="T24" fmla="*/ 541338 w 397"/>
                  <a:gd name="T25" fmla="*/ 269875 h 283"/>
                  <a:gd name="T26" fmla="*/ 630238 w 397"/>
                  <a:gd name="T27" fmla="*/ 269875 h 283"/>
                  <a:gd name="T28" fmla="*/ 630238 w 397"/>
                  <a:gd name="T29" fmla="*/ 179387 h 283"/>
                  <a:gd name="T30" fmla="*/ 630238 w 397"/>
                  <a:gd name="T31" fmla="*/ 90487 h 283"/>
                  <a:gd name="T32" fmla="*/ 541338 w 397"/>
                  <a:gd name="T33" fmla="*/ 90487 h 283"/>
                  <a:gd name="T34" fmla="*/ 541338 w 397"/>
                  <a:gd name="T35" fmla="*/ 0 h 2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7" h="283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4" name="Freeform 1106"/>
              <p:cNvSpPr>
                <a:spLocks/>
              </p:cNvSpPr>
              <p:nvPr/>
            </p:nvSpPr>
            <p:spPr bwMode="auto">
              <a:xfrm>
                <a:off x="4330700" y="3179763"/>
                <a:ext cx="719138" cy="630237"/>
              </a:xfrm>
              <a:custGeom>
                <a:avLst/>
                <a:gdLst>
                  <a:gd name="T0" fmla="*/ 719138 w 453"/>
                  <a:gd name="T1" fmla="*/ 180975 h 397"/>
                  <a:gd name="T2" fmla="*/ 539750 w 453"/>
                  <a:gd name="T3" fmla="*/ 180975 h 397"/>
                  <a:gd name="T4" fmla="*/ 539750 w 453"/>
                  <a:gd name="T5" fmla="*/ 269875 h 397"/>
                  <a:gd name="T6" fmla="*/ 269875 w 453"/>
                  <a:gd name="T7" fmla="*/ 269875 h 397"/>
                  <a:gd name="T8" fmla="*/ 269875 w 453"/>
                  <a:gd name="T9" fmla="*/ 90487 h 397"/>
                  <a:gd name="T10" fmla="*/ 179388 w 453"/>
                  <a:gd name="T11" fmla="*/ 90487 h 397"/>
                  <a:gd name="T12" fmla="*/ 179388 w 453"/>
                  <a:gd name="T13" fmla="*/ 0 h 397"/>
                  <a:gd name="T14" fmla="*/ 90488 w 453"/>
                  <a:gd name="T15" fmla="*/ 0 h 397"/>
                  <a:gd name="T16" fmla="*/ 90488 w 453"/>
                  <a:gd name="T17" fmla="*/ 269875 h 397"/>
                  <a:gd name="T18" fmla="*/ 0 w 453"/>
                  <a:gd name="T19" fmla="*/ 269875 h 397"/>
                  <a:gd name="T20" fmla="*/ 0 w 453"/>
                  <a:gd name="T21" fmla="*/ 541337 h 397"/>
                  <a:gd name="T22" fmla="*/ 179388 w 453"/>
                  <a:gd name="T23" fmla="*/ 541337 h 397"/>
                  <a:gd name="T24" fmla="*/ 179388 w 453"/>
                  <a:gd name="T25" fmla="*/ 630237 h 397"/>
                  <a:gd name="T26" fmla="*/ 269875 w 453"/>
                  <a:gd name="T27" fmla="*/ 630237 h 397"/>
                  <a:gd name="T28" fmla="*/ 269875 w 453"/>
                  <a:gd name="T29" fmla="*/ 541337 h 397"/>
                  <a:gd name="T30" fmla="*/ 539750 w 453"/>
                  <a:gd name="T31" fmla="*/ 541337 h 397"/>
                  <a:gd name="T32" fmla="*/ 539750 w 453"/>
                  <a:gd name="T33" fmla="*/ 450850 h 397"/>
                  <a:gd name="T34" fmla="*/ 719138 w 453"/>
                  <a:gd name="T35" fmla="*/ 450850 h 397"/>
                  <a:gd name="T36" fmla="*/ 719138 w 453"/>
                  <a:gd name="T37" fmla="*/ 180975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453" y="114"/>
                    </a:moveTo>
                    <a:lnTo>
                      <a:pt x="340" y="114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5" name="Freeform 1107"/>
              <p:cNvSpPr>
                <a:spLocks/>
              </p:cNvSpPr>
              <p:nvPr/>
            </p:nvSpPr>
            <p:spPr bwMode="auto">
              <a:xfrm>
                <a:off x="4421188" y="2820988"/>
                <a:ext cx="719137" cy="628650"/>
              </a:xfrm>
              <a:custGeom>
                <a:avLst/>
                <a:gdLst>
                  <a:gd name="T0" fmla="*/ 719137 w 453"/>
                  <a:gd name="T1" fmla="*/ 358775 h 396"/>
                  <a:gd name="T2" fmla="*/ 449262 w 453"/>
                  <a:gd name="T3" fmla="*/ 358775 h 396"/>
                  <a:gd name="T4" fmla="*/ 449262 w 453"/>
                  <a:gd name="T5" fmla="*/ 269875 h 396"/>
                  <a:gd name="T6" fmla="*/ 358775 w 453"/>
                  <a:gd name="T7" fmla="*/ 269875 h 396"/>
                  <a:gd name="T8" fmla="*/ 358775 w 453"/>
                  <a:gd name="T9" fmla="*/ 179388 h 396"/>
                  <a:gd name="T10" fmla="*/ 179387 w 453"/>
                  <a:gd name="T11" fmla="*/ 179388 h 396"/>
                  <a:gd name="T12" fmla="*/ 179387 w 453"/>
                  <a:gd name="T13" fmla="*/ 88900 h 396"/>
                  <a:gd name="T14" fmla="*/ 88900 w 453"/>
                  <a:gd name="T15" fmla="*/ 88900 h 396"/>
                  <a:gd name="T16" fmla="*/ 88900 w 453"/>
                  <a:gd name="T17" fmla="*/ 0 h 396"/>
                  <a:gd name="T18" fmla="*/ 0 w 453"/>
                  <a:gd name="T19" fmla="*/ 0 h 396"/>
                  <a:gd name="T20" fmla="*/ 0 w 453"/>
                  <a:gd name="T21" fmla="*/ 358775 h 396"/>
                  <a:gd name="T22" fmla="*/ 88900 w 453"/>
                  <a:gd name="T23" fmla="*/ 358775 h 396"/>
                  <a:gd name="T24" fmla="*/ 88900 w 453"/>
                  <a:gd name="T25" fmla="*/ 449263 h 396"/>
                  <a:gd name="T26" fmla="*/ 179387 w 453"/>
                  <a:gd name="T27" fmla="*/ 449263 h 396"/>
                  <a:gd name="T28" fmla="*/ 179387 w 453"/>
                  <a:gd name="T29" fmla="*/ 628650 h 396"/>
                  <a:gd name="T30" fmla="*/ 449262 w 453"/>
                  <a:gd name="T31" fmla="*/ 628650 h 396"/>
                  <a:gd name="T32" fmla="*/ 449262 w 453"/>
                  <a:gd name="T33" fmla="*/ 539750 h 396"/>
                  <a:gd name="T34" fmla="*/ 628650 w 453"/>
                  <a:gd name="T35" fmla="*/ 539750 h 396"/>
                  <a:gd name="T36" fmla="*/ 628650 w 453"/>
                  <a:gd name="T37" fmla="*/ 449263 h 396"/>
                  <a:gd name="T38" fmla="*/ 719137 w 453"/>
                  <a:gd name="T39" fmla="*/ 449263 h 396"/>
                  <a:gd name="T40" fmla="*/ 719137 w 453"/>
                  <a:gd name="T41" fmla="*/ 358775 h 3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3" h="396">
                    <a:moveTo>
                      <a:pt x="453" y="226"/>
                    </a:moveTo>
                    <a:lnTo>
                      <a:pt x="283" y="226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283"/>
                    </a:lnTo>
                    <a:lnTo>
                      <a:pt x="453" y="283"/>
                    </a:lnTo>
                    <a:lnTo>
                      <a:pt x="453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6" name="Freeform 1108"/>
              <p:cNvSpPr>
                <a:spLocks/>
              </p:cNvSpPr>
              <p:nvPr/>
            </p:nvSpPr>
            <p:spPr bwMode="auto">
              <a:xfrm>
                <a:off x="4421188" y="2640013"/>
                <a:ext cx="628650" cy="539750"/>
              </a:xfrm>
              <a:custGeom>
                <a:avLst/>
                <a:gdLst>
                  <a:gd name="T0" fmla="*/ 539750 w 396"/>
                  <a:gd name="T1" fmla="*/ 0 h 340"/>
                  <a:gd name="T2" fmla="*/ 449263 w 396"/>
                  <a:gd name="T3" fmla="*/ 0 h 340"/>
                  <a:gd name="T4" fmla="*/ 449263 w 396"/>
                  <a:gd name="T5" fmla="*/ 90488 h 340"/>
                  <a:gd name="T6" fmla="*/ 179388 w 396"/>
                  <a:gd name="T7" fmla="*/ 90488 h 340"/>
                  <a:gd name="T8" fmla="*/ 179388 w 396"/>
                  <a:gd name="T9" fmla="*/ 0 h 340"/>
                  <a:gd name="T10" fmla="*/ 88900 w 396"/>
                  <a:gd name="T11" fmla="*/ 0 h 340"/>
                  <a:gd name="T12" fmla="*/ 88900 w 396"/>
                  <a:gd name="T13" fmla="*/ 90488 h 340"/>
                  <a:gd name="T14" fmla="*/ 0 w 396"/>
                  <a:gd name="T15" fmla="*/ 90488 h 340"/>
                  <a:gd name="T16" fmla="*/ 0 w 396"/>
                  <a:gd name="T17" fmla="*/ 180975 h 340"/>
                  <a:gd name="T18" fmla="*/ 88900 w 396"/>
                  <a:gd name="T19" fmla="*/ 180975 h 340"/>
                  <a:gd name="T20" fmla="*/ 88900 w 396"/>
                  <a:gd name="T21" fmla="*/ 269875 h 340"/>
                  <a:gd name="T22" fmla="*/ 179388 w 396"/>
                  <a:gd name="T23" fmla="*/ 269875 h 340"/>
                  <a:gd name="T24" fmla="*/ 179388 w 396"/>
                  <a:gd name="T25" fmla="*/ 360363 h 340"/>
                  <a:gd name="T26" fmla="*/ 358775 w 396"/>
                  <a:gd name="T27" fmla="*/ 360363 h 340"/>
                  <a:gd name="T28" fmla="*/ 358775 w 396"/>
                  <a:gd name="T29" fmla="*/ 450850 h 340"/>
                  <a:gd name="T30" fmla="*/ 449263 w 396"/>
                  <a:gd name="T31" fmla="*/ 450850 h 340"/>
                  <a:gd name="T32" fmla="*/ 449263 w 396"/>
                  <a:gd name="T33" fmla="*/ 539750 h 340"/>
                  <a:gd name="T34" fmla="*/ 628650 w 396"/>
                  <a:gd name="T35" fmla="*/ 539750 h 340"/>
                  <a:gd name="T36" fmla="*/ 628650 w 396"/>
                  <a:gd name="T37" fmla="*/ 180975 h 340"/>
                  <a:gd name="T38" fmla="*/ 539750 w 396"/>
                  <a:gd name="T39" fmla="*/ 180975 h 340"/>
                  <a:gd name="T40" fmla="*/ 539750 w 396"/>
                  <a:gd name="T41" fmla="*/ 0 h 34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96" h="340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7" name="Freeform 1109"/>
              <p:cNvSpPr>
                <a:spLocks/>
              </p:cNvSpPr>
              <p:nvPr/>
            </p:nvSpPr>
            <p:spPr bwMode="auto">
              <a:xfrm>
                <a:off x="4510088" y="2279650"/>
                <a:ext cx="360362" cy="450850"/>
              </a:xfrm>
              <a:custGeom>
                <a:avLst/>
                <a:gdLst>
                  <a:gd name="T0" fmla="*/ 360362 w 227"/>
                  <a:gd name="T1" fmla="*/ 0 h 284"/>
                  <a:gd name="T2" fmla="*/ 0 w 227"/>
                  <a:gd name="T3" fmla="*/ 0 h 284"/>
                  <a:gd name="T4" fmla="*/ 0 w 227"/>
                  <a:gd name="T5" fmla="*/ 360363 h 284"/>
                  <a:gd name="T6" fmla="*/ 90487 w 227"/>
                  <a:gd name="T7" fmla="*/ 360363 h 284"/>
                  <a:gd name="T8" fmla="*/ 90487 w 227"/>
                  <a:gd name="T9" fmla="*/ 450850 h 284"/>
                  <a:gd name="T10" fmla="*/ 360362 w 227"/>
                  <a:gd name="T11" fmla="*/ 450850 h 284"/>
                  <a:gd name="T12" fmla="*/ 360362 w 227"/>
                  <a:gd name="T13" fmla="*/ 360363 h 284"/>
                  <a:gd name="T14" fmla="*/ 269875 w 227"/>
                  <a:gd name="T15" fmla="*/ 360363 h 284"/>
                  <a:gd name="T16" fmla="*/ 269875 w 227"/>
                  <a:gd name="T17" fmla="*/ 180975 h 284"/>
                  <a:gd name="T18" fmla="*/ 360362 w 227"/>
                  <a:gd name="T19" fmla="*/ 180975 h 284"/>
                  <a:gd name="T20" fmla="*/ 360362 w 227"/>
                  <a:gd name="T21" fmla="*/ 0 h 28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8" name="Freeform 1111"/>
              <p:cNvSpPr>
                <a:spLocks/>
              </p:cNvSpPr>
              <p:nvPr/>
            </p:nvSpPr>
            <p:spPr bwMode="auto">
              <a:xfrm>
                <a:off x="3790950" y="4260850"/>
                <a:ext cx="539750" cy="1260475"/>
              </a:xfrm>
              <a:custGeom>
                <a:avLst/>
                <a:gdLst>
                  <a:gd name="T0" fmla="*/ 88900 w 340"/>
                  <a:gd name="T1" fmla="*/ 1260475 h 794"/>
                  <a:gd name="T2" fmla="*/ 0 w 340"/>
                  <a:gd name="T3" fmla="*/ 1260475 h 794"/>
                  <a:gd name="T4" fmla="*/ 0 w 340"/>
                  <a:gd name="T5" fmla="*/ 1079500 h 794"/>
                  <a:gd name="T6" fmla="*/ 88900 w 340"/>
                  <a:gd name="T7" fmla="*/ 1079500 h 794"/>
                  <a:gd name="T8" fmla="*/ 88900 w 340"/>
                  <a:gd name="T9" fmla="*/ 990600 h 794"/>
                  <a:gd name="T10" fmla="*/ 179388 w 340"/>
                  <a:gd name="T11" fmla="*/ 990600 h 794"/>
                  <a:gd name="T12" fmla="*/ 179388 w 340"/>
                  <a:gd name="T13" fmla="*/ 630238 h 794"/>
                  <a:gd name="T14" fmla="*/ 88900 w 340"/>
                  <a:gd name="T15" fmla="*/ 630238 h 794"/>
                  <a:gd name="T16" fmla="*/ 88900 w 340"/>
                  <a:gd name="T17" fmla="*/ 0 h 794"/>
                  <a:gd name="T18" fmla="*/ 269875 w 340"/>
                  <a:gd name="T19" fmla="*/ 0 h 794"/>
                  <a:gd name="T20" fmla="*/ 269875 w 340"/>
                  <a:gd name="T21" fmla="*/ 88900 h 794"/>
                  <a:gd name="T22" fmla="*/ 449263 w 340"/>
                  <a:gd name="T23" fmla="*/ 88900 h 794"/>
                  <a:gd name="T24" fmla="*/ 449263 w 340"/>
                  <a:gd name="T25" fmla="*/ 269875 h 794"/>
                  <a:gd name="T26" fmla="*/ 539750 w 340"/>
                  <a:gd name="T27" fmla="*/ 269875 h 794"/>
                  <a:gd name="T28" fmla="*/ 539750 w 340"/>
                  <a:gd name="T29" fmla="*/ 360363 h 794"/>
                  <a:gd name="T30" fmla="*/ 358775 w 340"/>
                  <a:gd name="T31" fmla="*/ 360363 h 794"/>
                  <a:gd name="T32" fmla="*/ 358775 w 340"/>
                  <a:gd name="T33" fmla="*/ 449263 h 794"/>
                  <a:gd name="T34" fmla="*/ 449263 w 340"/>
                  <a:gd name="T35" fmla="*/ 449263 h 794"/>
                  <a:gd name="T36" fmla="*/ 449263 w 340"/>
                  <a:gd name="T37" fmla="*/ 900113 h 794"/>
                  <a:gd name="T38" fmla="*/ 358775 w 340"/>
                  <a:gd name="T39" fmla="*/ 900113 h 794"/>
                  <a:gd name="T40" fmla="*/ 358775 w 340"/>
                  <a:gd name="T41" fmla="*/ 1079500 h 794"/>
                  <a:gd name="T42" fmla="*/ 269875 w 340"/>
                  <a:gd name="T43" fmla="*/ 1079500 h 794"/>
                  <a:gd name="T44" fmla="*/ 269875 w 340"/>
                  <a:gd name="T45" fmla="*/ 1169988 h 794"/>
                  <a:gd name="T46" fmla="*/ 88900 w 340"/>
                  <a:gd name="T47" fmla="*/ 1169988 h 794"/>
                  <a:gd name="T48" fmla="*/ 88900 w 340"/>
                  <a:gd name="T49" fmla="*/ 1260475 h 79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94">
                    <a:moveTo>
                      <a:pt x="56" y="794"/>
                    </a:moveTo>
                    <a:lnTo>
                      <a:pt x="0" y="794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83" y="5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56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9" name="Freeform 1112"/>
              <p:cNvSpPr>
                <a:spLocks/>
              </p:cNvSpPr>
              <p:nvPr/>
            </p:nvSpPr>
            <p:spPr bwMode="auto">
              <a:xfrm>
                <a:off x="3609975" y="5970588"/>
                <a:ext cx="1169988" cy="539750"/>
              </a:xfrm>
              <a:custGeom>
                <a:avLst/>
                <a:gdLst>
                  <a:gd name="T0" fmla="*/ 0 w 737"/>
                  <a:gd name="T1" fmla="*/ 360363 h 340"/>
                  <a:gd name="T2" fmla="*/ 90488 w 737"/>
                  <a:gd name="T3" fmla="*/ 360363 h 340"/>
                  <a:gd name="T4" fmla="*/ 90488 w 737"/>
                  <a:gd name="T5" fmla="*/ 269875 h 340"/>
                  <a:gd name="T6" fmla="*/ 269875 w 737"/>
                  <a:gd name="T7" fmla="*/ 269875 h 340"/>
                  <a:gd name="T8" fmla="*/ 269875 w 737"/>
                  <a:gd name="T9" fmla="*/ 360363 h 340"/>
                  <a:gd name="T10" fmla="*/ 450850 w 737"/>
                  <a:gd name="T11" fmla="*/ 360363 h 340"/>
                  <a:gd name="T12" fmla="*/ 450850 w 737"/>
                  <a:gd name="T13" fmla="*/ 269875 h 340"/>
                  <a:gd name="T14" fmla="*/ 630238 w 737"/>
                  <a:gd name="T15" fmla="*/ 269875 h 340"/>
                  <a:gd name="T16" fmla="*/ 630238 w 737"/>
                  <a:gd name="T17" fmla="*/ 180975 h 340"/>
                  <a:gd name="T18" fmla="*/ 720725 w 737"/>
                  <a:gd name="T19" fmla="*/ 180975 h 340"/>
                  <a:gd name="T20" fmla="*/ 720725 w 737"/>
                  <a:gd name="T21" fmla="*/ 90488 h 340"/>
                  <a:gd name="T22" fmla="*/ 990600 w 737"/>
                  <a:gd name="T23" fmla="*/ 90488 h 340"/>
                  <a:gd name="T24" fmla="*/ 990600 w 737"/>
                  <a:gd name="T25" fmla="*/ 0 h 340"/>
                  <a:gd name="T26" fmla="*/ 1169988 w 737"/>
                  <a:gd name="T27" fmla="*/ 0 h 340"/>
                  <a:gd name="T28" fmla="*/ 1169988 w 737"/>
                  <a:gd name="T29" fmla="*/ 90488 h 340"/>
                  <a:gd name="T30" fmla="*/ 1081088 w 737"/>
                  <a:gd name="T31" fmla="*/ 90488 h 340"/>
                  <a:gd name="T32" fmla="*/ 1081088 w 737"/>
                  <a:gd name="T33" fmla="*/ 180975 h 340"/>
                  <a:gd name="T34" fmla="*/ 990600 w 737"/>
                  <a:gd name="T35" fmla="*/ 180975 h 340"/>
                  <a:gd name="T36" fmla="*/ 990600 w 737"/>
                  <a:gd name="T37" fmla="*/ 360363 h 340"/>
                  <a:gd name="T38" fmla="*/ 720725 w 737"/>
                  <a:gd name="T39" fmla="*/ 360363 h 340"/>
                  <a:gd name="T40" fmla="*/ 720725 w 737"/>
                  <a:gd name="T41" fmla="*/ 450850 h 340"/>
                  <a:gd name="T42" fmla="*/ 360363 w 737"/>
                  <a:gd name="T43" fmla="*/ 450850 h 340"/>
                  <a:gd name="T44" fmla="*/ 360363 w 737"/>
                  <a:gd name="T45" fmla="*/ 539750 h 340"/>
                  <a:gd name="T46" fmla="*/ 0 w 737"/>
                  <a:gd name="T47" fmla="*/ 539750 h 340"/>
                  <a:gd name="T48" fmla="*/ 0 w 737"/>
                  <a:gd name="T49" fmla="*/ 360363 h 34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37" h="340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0" name="Freeform 1113"/>
              <p:cNvSpPr>
                <a:spLocks/>
              </p:cNvSpPr>
              <p:nvPr/>
            </p:nvSpPr>
            <p:spPr bwMode="auto">
              <a:xfrm>
                <a:off x="4510088" y="5791200"/>
                <a:ext cx="180975" cy="179388"/>
              </a:xfrm>
              <a:custGeom>
                <a:avLst/>
                <a:gdLst>
                  <a:gd name="T0" fmla="*/ 180975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1" name="Freeform 1115"/>
              <p:cNvSpPr>
                <a:spLocks/>
              </p:cNvSpPr>
              <p:nvPr/>
            </p:nvSpPr>
            <p:spPr bwMode="auto">
              <a:xfrm>
                <a:off x="4330700" y="5700713"/>
                <a:ext cx="269875" cy="360362"/>
              </a:xfrm>
              <a:custGeom>
                <a:avLst/>
                <a:gdLst>
                  <a:gd name="T0" fmla="*/ 269875 w 170"/>
                  <a:gd name="T1" fmla="*/ 0 h 227"/>
                  <a:gd name="T2" fmla="*/ 90488 w 170"/>
                  <a:gd name="T3" fmla="*/ 0 h 227"/>
                  <a:gd name="T4" fmla="*/ 90488 w 170"/>
                  <a:gd name="T5" fmla="*/ 90487 h 227"/>
                  <a:gd name="T6" fmla="*/ 0 w 170"/>
                  <a:gd name="T7" fmla="*/ 90487 h 227"/>
                  <a:gd name="T8" fmla="*/ 0 w 170"/>
                  <a:gd name="T9" fmla="*/ 269875 h 227"/>
                  <a:gd name="T10" fmla="*/ 90488 w 170"/>
                  <a:gd name="T11" fmla="*/ 269875 h 227"/>
                  <a:gd name="T12" fmla="*/ 90488 w 170"/>
                  <a:gd name="T13" fmla="*/ 360362 h 227"/>
                  <a:gd name="T14" fmla="*/ 269875 w 170"/>
                  <a:gd name="T15" fmla="*/ 360362 h 227"/>
                  <a:gd name="T16" fmla="*/ 269875 w 170"/>
                  <a:gd name="T17" fmla="*/ 269875 h 227"/>
                  <a:gd name="T18" fmla="*/ 179388 w 170"/>
                  <a:gd name="T19" fmla="*/ 269875 h 227"/>
                  <a:gd name="T20" fmla="*/ 179388 w 170"/>
                  <a:gd name="T21" fmla="*/ 90487 h 227"/>
                  <a:gd name="T22" fmla="*/ 269875 w 170"/>
                  <a:gd name="T23" fmla="*/ 90487 h 227"/>
                  <a:gd name="T24" fmla="*/ 269875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2" name="Freeform 1116"/>
              <p:cNvSpPr>
                <a:spLocks/>
              </p:cNvSpPr>
              <p:nvPr/>
            </p:nvSpPr>
            <p:spPr bwMode="auto">
              <a:xfrm>
                <a:off x="4240213" y="5610225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90488 w 114"/>
                  <a:gd name="T3" fmla="*/ 90488 h 170"/>
                  <a:gd name="T4" fmla="*/ 0 w 114"/>
                  <a:gd name="T5" fmla="*/ 90488 h 170"/>
                  <a:gd name="T6" fmla="*/ 0 w 114"/>
                  <a:gd name="T7" fmla="*/ 269875 h 170"/>
                  <a:gd name="T8" fmla="*/ 90488 w 114"/>
                  <a:gd name="T9" fmla="*/ 269875 h 170"/>
                  <a:gd name="T10" fmla="*/ 90488 w 114"/>
                  <a:gd name="T11" fmla="*/ 180975 h 170"/>
                  <a:gd name="T12" fmla="*/ 180975 w 114"/>
                  <a:gd name="T13" fmla="*/ 180975 h 170"/>
                  <a:gd name="T14" fmla="*/ 180975 w 114"/>
                  <a:gd name="T15" fmla="*/ 0 h 170"/>
                  <a:gd name="T16" fmla="*/ 90488 w 114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3" name="Freeform 1117"/>
              <p:cNvSpPr>
                <a:spLocks/>
              </p:cNvSpPr>
              <p:nvPr/>
            </p:nvSpPr>
            <p:spPr bwMode="auto">
              <a:xfrm>
                <a:off x="3790950" y="5880100"/>
                <a:ext cx="630238" cy="450850"/>
              </a:xfrm>
              <a:custGeom>
                <a:avLst/>
                <a:gdLst>
                  <a:gd name="T0" fmla="*/ 0 w 397"/>
                  <a:gd name="T1" fmla="*/ 271463 h 284"/>
                  <a:gd name="T2" fmla="*/ 179388 w 397"/>
                  <a:gd name="T3" fmla="*/ 271463 h 284"/>
                  <a:gd name="T4" fmla="*/ 269875 w 397"/>
                  <a:gd name="T5" fmla="*/ 271463 h 284"/>
                  <a:gd name="T6" fmla="*/ 269875 w 397"/>
                  <a:gd name="T7" fmla="*/ 180975 h 284"/>
                  <a:gd name="T8" fmla="*/ 449263 w 397"/>
                  <a:gd name="T9" fmla="*/ 180975 h 284"/>
                  <a:gd name="T10" fmla="*/ 449263 w 397"/>
                  <a:gd name="T11" fmla="*/ 0 h 284"/>
                  <a:gd name="T12" fmla="*/ 539750 w 397"/>
                  <a:gd name="T13" fmla="*/ 0 h 284"/>
                  <a:gd name="T14" fmla="*/ 539750 w 397"/>
                  <a:gd name="T15" fmla="*/ 90488 h 284"/>
                  <a:gd name="T16" fmla="*/ 630238 w 397"/>
                  <a:gd name="T17" fmla="*/ 90488 h 284"/>
                  <a:gd name="T18" fmla="*/ 630238 w 397"/>
                  <a:gd name="T19" fmla="*/ 180975 h 284"/>
                  <a:gd name="T20" fmla="*/ 539750 w 397"/>
                  <a:gd name="T21" fmla="*/ 180975 h 284"/>
                  <a:gd name="T22" fmla="*/ 539750 w 397"/>
                  <a:gd name="T23" fmla="*/ 271463 h 284"/>
                  <a:gd name="T24" fmla="*/ 449263 w 397"/>
                  <a:gd name="T25" fmla="*/ 271463 h 284"/>
                  <a:gd name="T26" fmla="*/ 449263 w 397"/>
                  <a:gd name="T27" fmla="*/ 360363 h 284"/>
                  <a:gd name="T28" fmla="*/ 269875 w 397"/>
                  <a:gd name="T29" fmla="*/ 360363 h 284"/>
                  <a:gd name="T30" fmla="*/ 269875 w 397"/>
                  <a:gd name="T31" fmla="*/ 450850 h 284"/>
                  <a:gd name="T32" fmla="*/ 88900 w 397"/>
                  <a:gd name="T33" fmla="*/ 450850 h 284"/>
                  <a:gd name="T34" fmla="*/ 88900 w 397"/>
                  <a:gd name="T35" fmla="*/ 360363 h 284"/>
                  <a:gd name="T36" fmla="*/ 0 w 397"/>
                  <a:gd name="T37" fmla="*/ 360363 h 284"/>
                  <a:gd name="T38" fmla="*/ 0 w 397"/>
                  <a:gd name="T39" fmla="*/ 271463 h 28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97" h="284">
                    <a:moveTo>
                      <a:pt x="0" y="171"/>
                    </a:move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4" name="Freeform 1118"/>
              <p:cNvSpPr>
                <a:spLocks/>
              </p:cNvSpPr>
              <p:nvPr/>
            </p:nvSpPr>
            <p:spPr bwMode="auto">
              <a:xfrm>
                <a:off x="4060825" y="5791200"/>
                <a:ext cx="179388" cy="269875"/>
              </a:xfrm>
              <a:custGeom>
                <a:avLst/>
                <a:gdLst>
                  <a:gd name="T0" fmla="*/ 88900 w 113"/>
                  <a:gd name="T1" fmla="*/ 0 h 170"/>
                  <a:gd name="T2" fmla="*/ 88900 w 113"/>
                  <a:gd name="T3" fmla="*/ 88900 h 170"/>
                  <a:gd name="T4" fmla="*/ 88900 w 113"/>
                  <a:gd name="T5" fmla="*/ 179388 h 170"/>
                  <a:gd name="T6" fmla="*/ 0 w 113"/>
                  <a:gd name="T7" fmla="*/ 179388 h 170"/>
                  <a:gd name="T8" fmla="*/ 0 w 113"/>
                  <a:gd name="T9" fmla="*/ 269875 h 170"/>
                  <a:gd name="T10" fmla="*/ 179388 w 113"/>
                  <a:gd name="T11" fmla="*/ 269875 h 170"/>
                  <a:gd name="T12" fmla="*/ 179388 w 113"/>
                  <a:gd name="T13" fmla="*/ 0 h 170"/>
                  <a:gd name="T14" fmla="*/ 88900 w 113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56" y="0"/>
                    </a:move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5" name="Freeform 1119"/>
              <p:cNvSpPr>
                <a:spLocks/>
              </p:cNvSpPr>
              <p:nvPr/>
            </p:nvSpPr>
            <p:spPr bwMode="auto">
              <a:xfrm>
                <a:off x="3070225" y="5880100"/>
                <a:ext cx="360363" cy="360363"/>
              </a:xfrm>
              <a:custGeom>
                <a:avLst/>
                <a:gdLst>
                  <a:gd name="T0" fmla="*/ 269875 w 227"/>
                  <a:gd name="T1" fmla="*/ 0 h 227"/>
                  <a:gd name="T2" fmla="*/ 269875 w 227"/>
                  <a:gd name="T3" fmla="*/ 90488 h 227"/>
                  <a:gd name="T4" fmla="*/ 360363 w 227"/>
                  <a:gd name="T5" fmla="*/ 90488 h 227"/>
                  <a:gd name="T6" fmla="*/ 360363 w 227"/>
                  <a:gd name="T7" fmla="*/ 271463 h 227"/>
                  <a:gd name="T8" fmla="*/ 269875 w 227"/>
                  <a:gd name="T9" fmla="*/ 271463 h 227"/>
                  <a:gd name="T10" fmla="*/ 269875 w 227"/>
                  <a:gd name="T11" fmla="*/ 360363 h 227"/>
                  <a:gd name="T12" fmla="*/ 0 w 227"/>
                  <a:gd name="T13" fmla="*/ 360363 h 227"/>
                  <a:gd name="T14" fmla="*/ 0 w 227"/>
                  <a:gd name="T15" fmla="*/ 180975 h 227"/>
                  <a:gd name="T16" fmla="*/ 90488 w 227"/>
                  <a:gd name="T17" fmla="*/ 180975 h 227"/>
                  <a:gd name="T18" fmla="*/ 90488 w 227"/>
                  <a:gd name="T19" fmla="*/ 90488 h 227"/>
                  <a:gd name="T20" fmla="*/ 179388 w 227"/>
                  <a:gd name="T21" fmla="*/ 90488 h 227"/>
                  <a:gd name="T22" fmla="*/ 179388 w 227"/>
                  <a:gd name="T23" fmla="*/ 0 h 227"/>
                  <a:gd name="T24" fmla="*/ 269875 w 227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6" name="Freeform 1120"/>
              <p:cNvSpPr>
                <a:spLocks/>
              </p:cNvSpPr>
              <p:nvPr/>
            </p:nvSpPr>
            <p:spPr bwMode="auto">
              <a:xfrm>
                <a:off x="2800350" y="5340350"/>
                <a:ext cx="360363" cy="269875"/>
              </a:xfrm>
              <a:custGeom>
                <a:avLst/>
                <a:gdLst>
                  <a:gd name="T0" fmla="*/ 0 w 227"/>
                  <a:gd name="T1" fmla="*/ 90488 h 170"/>
                  <a:gd name="T2" fmla="*/ 0 w 227"/>
                  <a:gd name="T3" fmla="*/ 180975 h 170"/>
                  <a:gd name="T4" fmla="*/ 269875 w 227"/>
                  <a:gd name="T5" fmla="*/ 180975 h 170"/>
                  <a:gd name="T6" fmla="*/ 269875 w 227"/>
                  <a:gd name="T7" fmla="*/ 269875 h 170"/>
                  <a:gd name="T8" fmla="*/ 360363 w 227"/>
                  <a:gd name="T9" fmla="*/ 269875 h 170"/>
                  <a:gd name="T10" fmla="*/ 360363 w 227"/>
                  <a:gd name="T11" fmla="*/ 90488 h 170"/>
                  <a:gd name="T12" fmla="*/ 179388 w 227"/>
                  <a:gd name="T13" fmla="*/ 90488 h 170"/>
                  <a:gd name="T14" fmla="*/ 179388 w 227"/>
                  <a:gd name="T15" fmla="*/ 0 h 170"/>
                  <a:gd name="T16" fmla="*/ 90488 w 227"/>
                  <a:gd name="T17" fmla="*/ 0 h 170"/>
                  <a:gd name="T18" fmla="*/ 90488 w 227"/>
                  <a:gd name="T19" fmla="*/ 90488 h 170"/>
                  <a:gd name="T20" fmla="*/ 0 w 227"/>
                  <a:gd name="T21" fmla="*/ 90488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57"/>
                    </a:move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7" name="Freeform 1121"/>
              <p:cNvSpPr>
                <a:spLocks/>
              </p:cNvSpPr>
              <p:nvPr/>
            </p:nvSpPr>
            <p:spPr bwMode="auto">
              <a:xfrm>
                <a:off x="2709863" y="5521325"/>
                <a:ext cx="360362" cy="358775"/>
              </a:xfrm>
              <a:custGeom>
                <a:avLst/>
                <a:gdLst>
                  <a:gd name="T0" fmla="*/ 360362 w 227"/>
                  <a:gd name="T1" fmla="*/ 0 h 226"/>
                  <a:gd name="T2" fmla="*/ 90487 w 227"/>
                  <a:gd name="T3" fmla="*/ 0 h 226"/>
                  <a:gd name="T4" fmla="*/ 90487 w 227"/>
                  <a:gd name="T5" fmla="*/ 88900 h 226"/>
                  <a:gd name="T6" fmla="*/ 0 w 227"/>
                  <a:gd name="T7" fmla="*/ 88900 h 226"/>
                  <a:gd name="T8" fmla="*/ 0 w 227"/>
                  <a:gd name="T9" fmla="*/ 179388 h 226"/>
                  <a:gd name="T10" fmla="*/ 180975 w 227"/>
                  <a:gd name="T11" fmla="*/ 179388 h 226"/>
                  <a:gd name="T12" fmla="*/ 180975 w 227"/>
                  <a:gd name="T13" fmla="*/ 269875 h 226"/>
                  <a:gd name="T14" fmla="*/ 269875 w 227"/>
                  <a:gd name="T15" fmla="*/ 269875 h 226"/>
                  <a:gd name="T16" fmla="*/ 269875 w 227"/>
                  <a:gd name="T17" fmla="*/ 358775 h 226"/>
                  <a:gd name="T18" fmla="*/ 360362 w 227"/>
                  <a:gd name="T19" fmla="*/ 358775 h 226"/>
                  <a:gd name="T20" fmla="*/ 360362 w 227"/>
                  <a:gd name="T21" fmla="*/ 179388 h 226"/>
                  <a:gd name="T22" fmla="*/ 269875 w 227"/>
                  <a:gd name="T23" fmla="*/ 179388 h 226"/>
                  <a:gd name="T24" fmla="*/ 269875 w 227"/>
                  <a:gd name="T25" fmla="*/ 88900 h 226"/>
                  <a:gd name="T26" fmla="*/ 360362 w 227"/>
                  <a:gd name="T27" fmla="*/ 88900 h 226"/>
                  <a:gd name="T28" fmla="*/ 360362 w 227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8" name="Freeform 1122"/>
              <p:cNvSpPr>
                <a:spLocks/>
              </p:cNvSpPr>
              <p:nvPr/>
            </p:nvSpPr>
            <p:spPr bwMode="auto">
              <a:xfrm>
                <a:off x="2979738" y="5610225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0 h 227"/>
                  <a:gd name="T4" fmla="*/ 0 w 227"/>
                  <a:gd name="T5" fmla="*/ 0 h 227"/>
                  <a:gd name="T6" fmla="*/ 0 w 227"/>
                  <a:gd name="T7" fmla="*/ 90488 h 227"/>
                  <a:gd name="T8" fmla="*/ 90487 w 227"/>
                  <a:gd name="T9" fmla="*/ 90488 h 227"/>
                  <a:gd name="T10" fmla="*/ 90487 w 227"/>
                  <a:gd name="T11" fmla="*/ 269875 h 227"/>
                  <a:gd name="T12" fmla="*/ 180975 w 227"/>
                  <a:gd name="T13" fmla="*/ 269875 h 227"/>
                  <a:gd name="T14" fmla="*/ 180975 w 227"/>
                  <a:gd name="T15" fmla="*/ 360363 h 227"/>
                  <a:gd name="T16" fmla="*/ 269875 w 227"/>
                  <a:gd name="T17" fmla="*/ 360363 h 227"/>
                  <a:gd name="T18" fmla="*/ 269875 w 227"/>
                  <a:gd name="T19" fmla="*/ 269875 h 227"/>
                  <a:gd name="T20" fmla="*/ 360362 w 227"/>
                  <a:gd name="T21" fmla="*/ 2698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9" name="Freeform 1123"/>
              <p:cNvSpPr>
                <a:spLocks/>
              </p:cNvSpPr>
              <p:nvPr/>
            </p:nvSpPr>
            <p:spPr bwMode="auto">
              <a:xfrm>
                <a:off x="3160713" y="5430838"/>
                <a:ext cx="449262" cy="269875"/>
              </a:xfrm>
              <a:custGeom>
                <a:avLst/>
                <a:gdLst>
                  <a:gd name="T0" fmla="*/ 269875 w 283"/>
                  <a:gd name="T1" fmla="*/ 269875 h 170"/>
                  <a:gd name="T2" fmla="*/ 179387 w 283"/>
                  <a:gd name="T3" fmla="*/ 269875 h 170"/>
                  <a:gd name="T4" fmla="*/ 179387 w 283"/>
                  <a:gd name="T5" fmla="*/ 179388 h 170"/>
                  <a:gd name="T6" fmla="*/ 0 w 283"/>
                  <a:gd name="T7" fmla="*/ 179388 h 170"/>
                  <a:gd name="T8" fmla="*/ 0 w 283"/>
                  <a:gd name="T9" fmla="*/ 0 h 170"/>
                  <a:gd name="T10" fmla="*/ 360362 w 283"/>
                  <a:gd name="T11" fmla="*/ 0 h 170"/>
                  <a:gd name="T12" fmla="*/ 360362 w 283"/>
                  <a:gd name="T13" fmla="*/ 90488 h 170"/>
                  <a:gd name="T14" fmla="*/ 449262 w 283"/>
                  <a:gd name="T15" fmla="*/ 90488 h 170"/>
                  <a:gd name="T16" fmla="*/ 449262 w 283"/>
                  <a:gd name="T17" fmla="*/ 179388 h 170"/>
                  <a:gd name="T18" fmla="*/ 269875 w 283"/>
                  <a:gd name="T19" fmla="*/ 179388 h 170"/>
                  <a:gd name="T20" fmla="*/ 269875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170" y="170"/>
                    </a:move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0" name="Freeform 1141"/>
              <p:cNvSpPr>
                <a:spLocks/>
              </p:cNvSpPr>
              <p:nvPr/>
            </p:nvSpPr>
            <p:spPr bwMode="auto">
              <a:xfrm>
                <a:off x="730250" y="7591425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179388 h 170"/>
                  <a:gd name="T6" fmla="*/ 90488 w 170"/>
                  <a:gd name="T7" fmla="*/ 179388 h 170"/>
                  <a:gd name="T8" fmla="*/ 90488 w 170"/>
                  <a:gd name="T9" fmla="*/ 269875 h 170"/>
                  <a:gd name="T10" fmla="*/ 179388 w 170"/>
                  <a:gd name="T11" fmla="*/ 269875 h 170"/>
                  <a:gd name="T12" fmla="*/ 179388 w 170"/>
                  <a:gd name="T13" fmla="*/ 179388 h 170"/>
                  <a:gd name="T14" fmla="*/ 269875 w 170"/>
                  <a:gd name="T15" fmla="*/ 1793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2" name="グループ化 1">
              <a:extLst>
                <a:ext uri="{FF2B5EF4-FFF2-40B4-BE49-F238E27FC236}">
                  <a16:creationId xmlns:a16="http://schemas.microsoft.com/office/drawing/2014/main" id="{03CFABB6-CA07-4556-A572-79EE7B43E8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12420" y="6324259"/>
              <a:ext cx="2744736" cy="3040160"/>
              <a:chOff x="3338513" y="5430838"/>
              <a:chExt cx="811212" cy="898525"/>
            </a:xfrm>
          </p:grpSpPr>
          <p:sp>
            <p:nvSpPr>
              <p:cNvPr id="393" name="Freeform 1124">
                <a:extLst>
                  <a:ext uri="{FF2B5EF4-FFF2-40B4-BE49-F238E27FC236}">
                    <a16:creationId xmlns:a16="http://schemas.microsoft.com/office/drawing/2014/main" id="{2856E504-AB9F-4A99-98A1-DBB155202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610225"/>
                <a:ext cx="630237" cy="719138"/>
              </a:xfrm>
              <a:custGeom>
                <a:avLst/>
                <a:gdLst>
                  <a:gd name="T0" fmla="*/ 269875 w 397"/>
                  <a:gd name="T1" fmla="*/ 0 h 454"/>
                  <a:gd name="T2" fmla="*/ 269875 w 397"/>
                  <a:gd name="T3" fmla="*/ 180577 h 454"/>
                  <a:gd name="T4" fmla="*/ 360362 w 397"/>
                  <a:gd name="T5" fmla="*/ 180577 h 454"/>
                  <a:gd name="T6" fmla="*/ 360362 w 397"/>
                  <a:gd name="T7" fmla="*/ 269281 h 454"/>
                  <a:gd name="T8" fmla="*/ 450850 w 397"/>
                  <a:gd name="T9" fmla="*/ 269281 h 454"/>
                  <a:gd name="T10" fmla="*/ 450850 w 397"/>
                  <a:gd name="T11" fmla="*/ 180577 h 454"/>
                  <a:gd name="T12" fmla="*/ 539750 w 397"/>
                  <a:gd name="T13" fmla="*/ 180577 h 454"/>
                  <a:gd name="T14" fmla="*/ 539750 w 397"/>
                  <a:gd name="T15" fmla="*/ 359569 h 454"/>
                  <a:gd name="T16" fmla="*/ 630237 w 397"/>
                  <a:gd name="T17" fmla="*/ 359569 h 454"/>
                  <a:gd name="T18" fmla="*/ 630237 w 397"/>
                  <a:gd name="T19" fmla="*/ 540146 h 454"/>
                  <a:gd name="T20" fmla="*/ 450850 w 397"/>
                  <a:gd name="T21" fmla="*/ 540146 h 454"/>
                  <a:gd name="T22" fmla="*/ 450850 w 397"/>
                  <a:gd name="T23" fmla="*/ 628850 h 454"/>
                  <a:gd name="T24" fmla="*/ 360362 w 397"/>
                  <a:gd name="T25" fmla="*/ 628850 h 454"/>
                  <a:gd name="T26" fmla="*/ 360362 w 397"/>
                  <a:gd name="T27" fmla="*/ 719138 h 454"/>
                  <a:gd name="T28" fmla="*/ 269875 w 397"/>
                  <a:gd name="T29" fmla="*/ 719138 h 454"/>
                  <a:gd name="T30" fmla="*/ 269875 w 397"/>
                  <a:gd name="T31" fmla="*/ 628850 h 454"/>
                  <a:gd name="T32" fmla="*/ 180975 w 397"/>
                  <a:gd name="T33" fmla="*/ 628850 h 454"/>
                  <a:gd name="T34" fmla="*/ 180975 w 397"/>
                  <a:gd name="T35" fmla="*/ 540146 h 454"/>
                  <a:gd name="T36" fmla="*/ 90487 w 397"/>
                  <a:gd name="T37" fmla="*/ 540146 h 454"/>
                  <a:gd name="T38" fmla="*/ 90487 w 397"/>
                  <a:gd name="T39" fmla="*/ 359569 h 454"/>
                  <a:gd name="T40" fmla="*/ 0 w 397"/>
                  <a:gd name="T41" fmla="*/ 359569 h 454"/>
                  <a:gd name="T42" fmla="*/ 0 w 397"/>
                  <a:gd name="T43" fmla="*/ 90288 h 454"/>
                  <a:gd name="T44" fmla="*/ 90487 w 397"/>
                  <a:gd name="T45" fmla="*/ 90288 h 454"/>
                  <a:gd name="T46" fmla="*/ 90487 w 397"/>
                  <a:gd name="T47" fmla="*/ 0 h 454"/>
                  <a:gd name="T48" fmla="*/ 269875 w 397"/>
                  <a:gd name="T49" fmla="*/ 0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170" y="0"/>
                    </a:move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1126">
                <a:extLst>
                  <a:ext uri="{FF2B5EF4-FFF2-40B4-BE49-F238E27FC236}">
                    <a16:creationId xmlns:a16="http://schemas.microsoft.com/office/drawing/2014/main" id="{2BF7E5A1-32AC-407E-BABD-E77229B1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30838"/>
                <a:ext cx="269875" cy="179387"/>
              </a:xfrm>
              <a:custGeom>
                <a:avLst/>
                <a:gdLst>
                  <a:gd name="T0" fmla="*/ 88900 w 170"/>
                  <a:gd name="T1" fmla="*/ 0 h 113"/>
                  <a:gd name="T2" fmla="*/ 88900 w 170"/>
                  <a:gd name="T3" fmla="*/ 90487 h 113"/>
                  <a:gd name="T4" fmla="*/ 0 w 170"/>
                  <a:gd name="T5" fmla="*/ 90487 h 113"/>
                  <a:gd name="T6" fmla="*/ 0 w 170"/>
                  <a:gd name="T7" fmla="*/ 179387 h 113"/>
                  <a:gd name="T8" fmla="*/ 179388 w 170"/>
                  <a:gd name="T9" fmla="*/ 179387 h 113"/>
                  <a:gd name="T10" fmla="*/ 179388 w 170"/>
                  <a:gd name="T11" fmla="*/ 90487 h 113"/>
                  <a:gd name="T12" fmla="*/ 269875 w 170"/>
                  <a:gd name="T13" fmla="*/ 90487 h 113"/>
                  <a:gd name="T14" fmla="*/ 269875 w 170"/>
                  <a:gd name="T15" fmla="*/ 0 h 113"/>
                  <a:gd name="T16" fmla="*/ 88900 w 170"/>
                  <a:gd name="T17" fmla="*/ 0 h 1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3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5" name="Freeform 1127">
                <a:extLst>
                  <a:ext uri="{FF2B5EF4-FFF2-40B4-BE49-F238E27FC236}">
                    <a16:creationId xmlns:a16="http://schemas.microsoft.com/office/drawing/2014/main" id="{D7A15A5B-8943-4B92-B668-834AAD2B9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30838"/>
                <a:ext cx="180975" cy="179387"/>
              </a:xfrm>
              <a:custGeom>
                <a:avLst/>
                <a:gdLst>
                  <a:gd name="T0" fmla="*/ 180975 w 114"/>
                  <a:gd name="T1" fmla="*/ 0 h 113"/>
                  <a:gd name="T2" fmla="*/ 90488 w 114"/>
                  <a:gd name="T3" fmla="*/ 0 h 113"/>
                  <a:gd name="T4" fmla="*/ 90488 w 114"/>
                  <a:gd name="T5" fmla="*/ 90487 h 113"/>
                  <a:gd name="T6" fmla="*/ 0 w 114"/>
                  <a:gd name="T7" fmla="*/ 90487 h 113"/>
                  <a:gd name="T8" fmla="*/ 0 w 114"/>
                  <a:gd name="T9" fmla="*/ 179387 h 113"/>
                  <a:gd name="T10" fmla="*/ 90488 w 114"/>
                  <a:gd name="T11" fmla="*/ 179387 h 113"/>
                  <a:gd name="T12" fmla="*/ 180975 w 114"/>
                  <a:gd name="T13" fmla="*/ 179387 h 113"/>
                  <a:gd name="T14" fmla="*/ 180975 w 114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1129">
                <a:extLst>
                  <a:ext uri="{FF2B5EF4-FFF2-40B4-BE49-F238E27FC236}">
                    <a16:creationId xmlns:a16="http://schemas.microsoft.com/office/drawing/2014/main" id="{6A435058-41D5-43B1-8E9E-6976288C2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180975 h 114"/>
                  <a:gd name="T6" fmla="*/ 90488 w 170"/>
                  <a:gd name="T7" fmla="*/ 180975 h 114"/>
                  <a:gd name="T8" fmla="*/ 90488 w 170"/>
                  <a:gd name="T9" fmla="*/ 90488 h 114"/>
                  <a:gd name="T10" fmla="*/ 269875 w 170"/>
                  <a:gd name="T11" fmla="*/ 90488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1131">
                <a:extLst>
                  <a:ext uri="{FF2B5EF4-FFF2-40B4-BE49-F238E27FC236}">
                    <a16:creationId xmlns:a16="http://schemas.microsoft.com/office/drawing/2014/main" id="{1C8A640B-B6BE-45A7-93A5-314567E0A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375" y="5705475"/>
                <a:ext cx="3175" cy="15875"/>
              </a:xfrm>
              <a:custGeom>
                <a:avLst/>
                <a:gdLst>
                  <a:gd name="T0" fmla="*/ 3175 w 2"/>
                  <a:gd name="T1" fmla="*/ 0 h 10"/>
                  <a:gd name="T2" fmla="*/ 0 w 2"/>
                  <a:gd name="T3" fmla="*/ 15875 h 10"/>
                  <a:gd name="T4" fmla="*/ 3175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1" y="3"/>
                      <a:pt x="0" y="10"/>
                      <a:pt x="0" y="10"/>
                    </a:cubicBezTo>
                    <a:cubicBezTo>
                      <a:pt x="0" y="10"/>
                      <a:pt x="1" y="3"/>
                      <a:pt x="2" y="0"/>
                    </a:cubicBez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8" name="Freeform 1132">
                <a:extLst>
                  <a:ext uri="{FF2B5EF4-FFF2-40B4-BE49-F238E27FC236}">
                    <a16:creationId xmlns:a16="http://schemas.microsoft.com/office/drawing/2014/main" id="{DBCF5D88-B05D-4DC4-BB12-40C778FA1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179387" cy="179387"/>
              </a:xfrm>
              <a:custGeom>
                <a:avLst/>
                <a:gdLst>
                  <a:gd name="T0" fmla="*/ 179387 w 113"/>
                  <a:gd name="T1" fmla="*/ 0 h 113"/>
                  <a:gd name="T2" fmla="*/ 179387 w 113"/>
                  <a:gd name="T3" fmla="*/ 90487 h 113"/>
                  <a:gd name="T4" fmla="*/ 90487 w 113"/>
                  <a:gd name="T5" fmla="*/ 90487 h 113"/>
                  <a:gd name="T6" fmla="*/ 90487 w 113"/>
                  <a:gd name="T7" fmla="*/ 179387 h 113"/>
                  <a:gd name="T8" fmla="*/ 0 w 113"/>
                  <a:gd name="T9" fmla="*/ 179387 h 113"/>
                  <a:gd name="T10" fmla="*/ 0 w 113"/>
                  <a:gd name="T11" fmla="*/ 0 h 113"/>
                  <a:gd name="T12" fmla="*/ 179387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1133">
                <a:extLst>
                  <a:ext uri="{FF2B5EF4-FFF2-40B4-BE49-F238E27FC236}">
                    <a16:creationId xmlns:a16="http://schemas.microsoft.com/office/drawing/2014/main" id="{2928CFB9-B51A-4563-B003-67B772F7D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521325"/>
                <a:ext cx="180975" cy="179388"/>
              </a:xfrm>
              <a:custGeom>
                <a:avLst/>
                <a:gdLst>
                  <a:gd name="T0" fmla="*/ 0 w 114"/>
                  <a:gd name="T1" fmla="*/ 179388 h 113"/>
                  <a:gd name="T2" fmla="*/ 180975 w 114"/>
                  <a:gd name="T3" fmla="*/ 179388 h 113"/>
                  <a:gd name="T4" fmla="*/ 180975 w 114"/>
                  <a:gd name="T5" fmla="*/ 0 h 113"/>
                  <a:gd name="T6" fmla="*/ 90488 w 114"/>
                  <a:gd name="T7" fmla="*/ 0 h 113"/>
                  <a:gd name="T8" fmla="*/ 90488 w 114"/>
                  <a:gd name="T9" fmla="*/ 88900 h 113"/>
                  <a:gd name="T10" fmla="*/ 0 w 114"/>
                  <a:gd name="T11" fmla="*/ 88900 h 113"/>
                  <a:gd name="T12" fmla="*/ 0 w 114"/>
                  <a:gd name="T13" fmla="*/ 179388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Freeform 1136">
                <a:extLst>
                  <a:ext uri="{FF2B5EF4-FFF2-40B4-BE49-F238E27FC236}">
                    <a16:creationId xmlns:a16="http://schemas.microsoft.com/office/drawing/2014/main" id="{384D4933-6E13-46CE-981C-176A20340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880100"/>
                <a:ext cx="90487" cy="271463"/>
              </a:xfrm>
              <a:custGeom>
                <a:avLst/>
                <a:gdLst>
                  <a:gd name="T0" fmla="*/ 90487 w 57"/>
                  <a:gd name="T1" fmla="*/ 0 h 171"/>
                  <a:gd name="T2" fmla="*/ 0 w 57"/>
                  <a:gd name="T3" fmla="*/ 0 h 171"/>
                  <a:gd name="T4" fmla="*/ 0 w 57"/>
                  <a:gd name="T5" fmla="*/ 271463 h 171"/>
                  <a:gd name="T6" fmla="*/ 90487 w 57"/>
                  <a:gd name="T7" fmla="*/ 271463 h 171"/>
                  <a:gd name="T8" fmla="*/ 90487 w 57"/>
                  <a:gd name="T9" fmla="*/ 0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1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Freeform 1137">
                <a:extLst>
                  <a:ext uri="{FF2B5EF4-FFF2-40B4-BE49-F238E27FC236}">
                    <a16:creationId xmlns:a16="http://schemas.microsoft.com/office/drawing/2014/main" id="{B4AB2FC0-701D-42E9-B1E7-CBAEFA92D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91200"/>
                <a:ext cx="88900" cy="179388"/>
              </a:xfrm>
              <a:custGeom>
                <a:avLst/>
                <a:gdLst>
                  <a:gd name="T0" fmla="*/ 88900 w 56"/>
                  <a:gd name="T1" fmla="*/ 0 h 113"/>
                  <a:gd name="T2" fmla="*/ 0 w 56"/>
                  <a:gd name="T3" fmla="*/ 0 h 113"/>
                  <a:gd name="T4" fmla="*/ 0 w 56"/>
                  <a:gd name="T5" fmla="*/ 179388 h 113"/>
                  <a:gd name="T6" fmla="*/ 88900 w 56"/>
                  <a:gd name="T7" fmla="*/ 179388 h 113"/>
                  <a:gd name="T8" fmla="*/ 88900 w 56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2" name="Freeform 1138">
                <a:extLst>
                  <a:ext uri="{FF2B5EF4-FFF2-40B4-BE49-F238E27FC236}">
                    <a16:creationId xmlns:a16="http://schemas.microsoft.com/office/drawing/2014/main" id="{E125F2E8-6C37-403E-BD93-FD2A9844D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10225"/>
                <a:ext cx="179387" cy="180975"/>
              </a:xfrm>
              <a:custGeom>
                <a:avLst/>
                <a:gdLst>
                  <a:gd name="T0" fmla="*/ 90487 w 113"/>
                  <a:gd name="T1" fmla="*/ 0 h 114"/>
                  <a:gd name="T2" fmla="*/ 90487 w 113"/>
                  <a:gd name="T3" fmla="*/ 90488 h 114"/>
                  <a:gd name="T4" fmla="*/ 0 w 113"/>
                  <a:gd name="T5" fmla="*/ 90488 h 114"/>
                  <a:gd name="T6" fmla="*/ 0 w 113"/>
                  <a:gd name="T7" fmla="*/ 180975 h 114"/>
                  <a:gd name="T8" fmla="*/ 179387 w 113"/>
                  <a:gd name="T9" fmla="*/ 180975 h 114"/>
                  <a:gd name="T10" fmla="*/ 179387 w 113"/>
                  <a:gd name="T11" fmla="*/ 0 h 114"/>
                  <a:gd name="T12" fmla="*/ 904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Freeform 1140">
                <a:extLst>
                  <a:ext uri="{FF2B5EF4-FFF2-40B4-BE49-F238E27FC236}">
                    <a16:creationId xmlns:a16="http://schemas.microsoft.com/office/drawing/2014/main" id="{8F59F5F6-F7DA-4D1D-8974-0F64F0650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00713"/>
                <a:ext cx="180975" cy="269875"/>
              </a:xfrm>
              <a:custGeom>
                <a:avLst/>
                <a:gdLst>
                  <a:gd name="T0" fmla="*/ 0 w 114"/>
                  <a:gd name="T1" fmla="*/ 269875 h 170"/>
                  <a:gd name="T2" fmla="*/ 0 w 114"/>
                  <a:gd name="T3" fmla="*/ 0 h 170"/>
                  <a:gd name="T4" fmla="*/ 90488 w 114"/>
                  <a:gd name="T5" fmla="*/ 0 h 170"/>
                  <a:gd name="T6" fmla="*/ 90488 w 114"/>
                  <a:gd name="T7" fmla="*/ 90488 h 170"/>
                  <a:gd name="T8" fmla="*/ 180975 w 114"/>
                  <a:gd name="T9" fmla="*/ 90488 h 170"/>
                  <a:gd name="T10" fmla="*/ 180975 w 114"/>
                  <a:gd name="T11" fmla="*/ 179388 h 170"/>
                  <a:gd name="T12" fmla="*/ 90488 w 114"/>
                  <a:gd name="T13" fmla="*/ 179388 h 170"/>
                  <a:gd name="T14" fmla="*/ 90488 w 114"/>
                  <a:gd name="T15" fmla="*/ 269875 h 170"/>
                  <a:gd name="T16" fmla="*/ 0 w 114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4" name="テキスト ボックス 403">
            <a:extLst>
              <a:ext uri="{FF2B5EF4-FFF2-40B4-BE49-F238E27FC236}">
                <a16:creationId xmlns:a16="http://schemas.microsoft.com/office/drawing/2014/main" id="{FB6A756F-7E4D-445D-9E4C-D5F099B59B89}"/>
              </a:ext>
            </a:extLst>
          </p:cNvPr>
          <p:cNvSpPr txBox="1"/>
          <p:nvPr/>
        </p:nvSpPr>
        <p:spPr>
          <a:xfrm>
            <a:off x="9704941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</a:p>
        </p:txBody>
      </p:sp>
      <p:sp>
        <p:nvSpPr>
          <p:cNvPr id="599" name="テキスト ボックス 598">
            <a:extLst>
              <a:ext uri="{FF2B5EF4-FFF2-40B4-BE49-F238E27FC236}">
                <a16:creationId xmlns:a16="http://schemas.microsoft.com/office/drawing/2014/main" id="{CD8D08CE-C6A1-4275-9F4C-91AA4970AE93}"/>
              </a:ext>
            </a:extLst>
          </p:cNvPr>
          <p:cNvSpPr txBox="1"/>
          <p:nvPr/>
        </p:nvSpPr>
        <p:spPr>
          <a:xfrm>
            <a:off x="9669663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0" name="直線コネクタ 599">
            <a:extLst>
              <a:ext uri="{FF2B5EF4-FFF2-40B4-BE49-F238E27FC236}">
                <a16:creationId xmlns:a16="http://schemas.microsoft.com/office/drawing/2014/main" id="{2AEE7B55-5615-49E5-926F-499E31D2E877}"/>
              </a:ext>
            </a:extLst>
          </p:cNvPr>
          <p:cNvCxnSpPr/>
          <p:nvPr/>
        </p:nvCxnSpPr>
        <p:spPr>
          <a:xfrm>
            <a:off x="9696552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3EEAFD6E-620A-4F46-8B0A-418B9582824C}"/>
              </a:ext>
            </a:extLst>
          </p:cNvPr>
          <p:cNvGrpSpPr/>
          <p:nvPr/>
        </p:nvGrpSpPr>
        <p:grpSpPr>
          <a:xfrm>
            <a:off x="2746745" y="398595"/>
            <a:ext cx="491504" cy="293704"/>
            <a:chOff x="6555416" y="4900731"/>
            <a:chExt cx="720000" cy="378515"/>
          </a:xfrm>
        </p:grpSpPr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42C94038-E904-4FCE-B36B-61078500D8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F04FDACF-0285-4460-8082-3DE680B1C2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73039AEA-45B4-4826-9A06-089997C649A1}"/>
              </a:ext>
            </a:extLst>
          </p:cNvPr>
          <p:cNvGrpSpPr/>
          <p:nvPr/>
        </p:nvGrpSpPr>
        <p:grpSpPr>
          <a:xfrm>
            <a:off x="3506041" y="5496284"/>
            <a:ext cx="491504" cy="293704"/>
            <a:chOff x="6555416" y="4900731"/>
            <a:chExt cx="720000" cy="378515"/>
          </a:xfrm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88D47EAD-58A6-42C3-9CC7-D117018102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札幌市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A7050351-378C-499D-9001-0309407F05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6EBABFBD-C51C-445D-A0D8-EC8B11DEB307}"/>
              </a:ext>
            </a:extLst>
          </p:cNvPr>
          <p:cNvGrpSpPr/>
          <p:nvPr/>
        </p:nvGrpSpPr>
        <p:grpSpPr>
          <a:xfrm>
            <a:off x="9969102" y="7989855"/>
            <a:ext cx="491504" cy="293704"/>
            <a:chOff x="6555416" y="4900731"/>
            <a:chExt cx="720000" cy="378515"/>
          </a:xfrm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56D765E6-7F95-493C-B810-0CBEF31B98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9DFE2F17-091C-4661-A7EA-C172B337D5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67130021-BB2C-4510-BC46-963ADCD00085}"/>
              </a:ext>
            </a:extLst>
          </p:cNvPr>
          <p:cNvGrpSpPr/>
          <p:nvPr/>
        </p:nvGrpSpPr>
        <p:grpSpPr>
          <a:xfrm>
            <a:off x="11759802" y="7851743"/>
            <a:ext cx="491504" cy="293704"/>
            <a:chOff x="6555416" y="4900731"/>
            <a:chExt cx="720000" cy="378515"/>
          </a:xfrm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4EA4A536-2627-47F6-A953-94151AA7F0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EB6832C8-FF89-4B56-A9A4-A6637946A9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97B234AF-1D93-478B-A797-DD4800645C1D}"/>
              </a:ext>
            </a:extLst>
          </p:cNvPr>
          <p:cNvGrpSpPr/>
          <p:nvPr/>
        </p:nvGrpSpPr>
        <p:grpSpPr>
          <a:xfrm>
            <a:off x="11226402" y="7527893"/>
            <a:ext cx="491504" cy="293704"/>
            <a:chOff x="6555416" y="4900731"/>
            <a:chExt cx="720000" cy="378515"/>
          </a:xfrm>
        </p:grpSpPr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4AF97DDD-AE2F-4F4B-B5E0-6F201DC3E5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8755C1CB-BA2E-4822-8714-220B605090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8FC078E6-784A-4FC2-9CA8-3F9AE6890EC3}"/>
              </a:ext>
            </a:extLst>
          </p:cNvPr>
          <p:cNvGrpSpPr/>
          <p:nvPr/>
        </p:nvGrpSpPr>
        <p:grpSpPr>
          <a:xfrm>
            <a:off x="11926490" y="7218330"/>
            <a:ext cx="491504" cy="293704"/>
            <a:chOff x="6555416" y="4900731"/>
            <a:chExt cx="720000" cy="378515"/>
          </a:xfrm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A961503F-A865-4A39-8D68-DD8E0917A0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4CEAE776-721A-4A51-8640-C03A6F95A4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2CF85A36-8CC5-4BC7-BA8D-508F78E8EF2F}"/>
              </a:ext>
            </a:extLst>
          </p:cNvPr>
          <p:cNvGrpSpPr/>
          <p:nvPr/>
        </p:nvGrpSpPr>
        <p:grpSpPr>
          <a:xfrm>
            <a:off x="11416902" y="7075455"/>
            <a:ext cx="491504" cy="293704"/>
            <a:chOff x="6555416" y="4900731"/>
            <a:chExt cx="720000" cy="378515"/>
          </a:xfrm>
        </p:grpSpPr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F94CCA6D-2E70-45DB-B722-5EF97BAA66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4E487C2E-F7CB-4D3E-81F4-6F3B0B3D3F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BE487ADD-3634-4FB5-802A-5D8AFB3B7C28}"/>
              </a:ext>
            </a:extLst>
          </p:cNvPr>
          <p:cNvGrpSpPr/>
          <p:nvPr/>
        </p:nvGrpSpPr>
        <p:grpSpPr>
          <a:xfrm>
            <a:off x="11416902" y="6675405"/>
            <a:ext cx="491504" cy="293704"/>
            <a:chOff x="6555416" y="4900731"/>
            <a:chExt cx="720000" cy="378515"/>
          </a:xfrm>
        </p:grpSpPr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5FA08240-0BF4-4AC4-80EE-8F95D484DC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C10460D2-DE93-44B4-8E6D-B6AE99D3E4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1B926F44-64FF-48F3-B792-DAC21A86E6D8}"/>
              </a:ext>
            </a:extLst>
          </p:cNvPr>
          <p:cNvGrpSpPr/>
          <p:nvPr/>
        </p:nvGrpSpPr>
        <p:grpSpPr>
          <a:xfrm>
            <a:off x="10846732" y="7204174"/>
            <a:ext cx="491504" cy="293704"/>
            <a:chOff x="6555416" y="4900731"/>
            <a:chExt cx="720000" cy="378515"/>
          </a:xfrm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C50A7967-4359-404B-9FD3-B29E70CCE4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EE7D93B2-D479-4AE5-B4A5-ABACA3A0AA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95F1D181-1755-46B3-AC99-1E4140B49463}"/>
              </a:ext>
            </a:extLst>
          </p:cNvPr>
          <p:cNvGrpSpPr/>
          <p:nvPr/>
        </p:nvGrpSpPr>
        <p:grpSpPr>
          <a:xfrm>
            <a:off x="10318095" y="7127974"/>
            <a:ext cx="491504" cy="293704"/>
            <a:chOff x="6555416" y="4900731"/>
            <a:chExt cx="720000" cy="378515"/>
          </a:xfrm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A567D116-F1A7-4023-913E-522C8DD86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25F846D6-88D2-4D44-9512-4D7CD9CFD9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973F4011-5B58-400D-A8F4-E19AFF559232}"/>
              </a:ext>
            </a:extLst>
          </p:cNvPr>
          <p:cNvGrpSpPr/>
          <p:nvPr/>
        </p:nvGrpSpPr>
        <p:grpSpPr>
          <a:xfrm>
            <a:off x="10318095" y="6613624"/>
            <a:ext cx="491504" cy="293704"/>
            <a:chOff x="6555416" y="4900731"/>
            <a:chExt cx="720000" cy="378515"/>
          </a:xfrm>
        </p:grpSpPr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ECFFB687-B5FE-4123-B09F-67F32275B7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D343D517-E692-4B57-BAC0-A742090D5A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0B1A9D83-50FB-474B-A650-C904030E0C14}"/>
              </a:ext>
            </a:extLst>
          </p:cNvPr>
          <p:cNvGrpSpPr/>
          <p:nvPr/>
        </p:nvGrpSpPr>
        <p:grpSpPr>
          <a:xfrm>
            <a:off x="10851495" y="6613624"/>
            <a:ext cx="491504" cy="293704"/>
            <a:chOff x="6555416" y="4900731"/>
            <a:chExt cx="720000" cy="378515"/>
          </a:xfrm>
        </p:grpSpPr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E5743336-C4E6-4B81-A88B-88EB46D61F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7D3C8920-7E02-48C4-BCDF-2820EC6921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ABA4CFF0-674E-44B7-8FCB-D8AD130074D5}"/>
              </a:ext>
            </a:extLst>
          </p:cNvPr>
          <p:cNvGrpSpPr/>
          <p:nvPr/>
        </p:nvGrpSpPr>
        <p:grpSpPr>
          <a:xfrm>
            <a:off x="3600185" y="589095"/>
            <a:ext cx="491504" cy="293704"/>
            <a:chOff x="6555416" y="4900731"/>
            <a:chExt cx="720000" cy="378515"/>
          </a:xfrm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A8791A05-C2DB-4409-89DE-145B351367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5C5DB699-F007-423C-BBD2-D84D06E088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151916B0-0BF4-4CED-AA2C-D6DF6BBF45AC}"/>
              </a:ext>
            </a:extLst>
          </p:cNvPr>
          <p:cNvGrpSpPr/>
          <p:nvPr/>
        </p:nvGrpSpPr>
        <p:grpSpPr>
          <a:xfrm>
            <a:off x="3135365" y="1023435"/>
            <a:ext cx="491504" cy="293704"/>
            <a:chOff x="6555416" y="4900731"/>
            <a:chExt cx="720000" cy="378515"/>
          </a:xfrm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240DFD93-4CB1-45CB-B340-DE89ED1277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B52BD315-E18B-4819-AAE5-EAC146C254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C127A067-0D44-469F-BC74-6CD60E943A70}"/>
              </a:ext>
            </a:extLst>
          </p:cNvPr>
          <p:cNvGrpSpPr/>
          <p:nvPr/>
        </p:nvGrpSpPr>
        <p:grpSpPr>
          <a:xfrm>
            <a:off x="4400285" y="451935"/>
            <a:ext cx="491504" cy="293704"/>
            <a:chOff x="6555416" y="4900731"/>
            <a:chExt cx="720000" cy="378515"/>
          </a:xfrm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2706CFCB-0C85-4EAF-938C-3E77E6900D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F56A8525-21AC-4298-981B-BA9D667DCF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DD2DA985-052A-4DA6-99D8-D91102DFBAD3}"/>
              </a:ext>
            </a:extLst>
          </p:cNvPr>
          <p:cNvGrpSpPr/>
          <p:nvPr/>
        </p:nvGrpSpPr>
        <p:grpSpPr>
          <a:xfrm>
            <a:off x="4400285" y="832990"/>
            <a:ext cx="491504" cy="293704"/>
            <a:chOff x="6555416" y="4900731"/>
            <a:chExt cx="720000" cy="378515"/>
          </a:xfrm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EC5CFF97-FCB9-4D78-BB22-5BDEFC9998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95841FFB-FEBE-4D35-87FF-BAB9E60038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5B6DAE3C-117B-4C8C-8004-488AA4396DC8}"/>
              </a:ext>
            </a:extLst>
          </p:cNvPr>
          <p:cNvGrpSpPr/>
          <p:nvPr/>
        </p:nvGrpSpPr>
        <p:grpSpPr>
          <a:xfrm>
            <a:off x="5063225" y="650055"/>
            <a:ext cx="491504" cy="293704"/>
            <a:chOff x="6555416" y="4900731"/>
            <a:chExt cx="720000" cy="378515"/>
          </a:xfrm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C31D17F9-C500-42EB-85E0-1CE4488D22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1FB13CD6-8954-4F14-BF21-5426FD6AD0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B1657A6A-A663-414F-B04A-802420603A12}"/>
              </a:ext>
            </a:extLst>
          </p:cNvPr>
          <p:cNvGrpSpPr/>
          <p:nvPr/>
        </p:nvGrpSpPr>
        <p:grpSpPr>
          <a:xfrm>
            <a:off x="4590785" y="1198750"/>
            <a:ext cx="491504" cy="293704"/>
            <a:chOff x="6555416" y="4900731"/>
            <a:chExt cx="720000" cy="378515"/>
          </a:xfrm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9ADD75B7-1BDA-4BAD-ADE1-3F022F6744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B91865CF-134D-4003-9576-2A4868926B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F7CBBB6F-7865-464A-8560-068EDB564182}"/>
              </a:ext>
            </a:extLst>
          </p:cNvPr>
          <p:cNvGrpSpPr/>
          <p:nvPr/>
        </p:nvGrpSpPr>
        <p:grpSpPr>
          <a:xfrm>
            <a:off x="5208005" y="1084395"/>
            <a:ext cx="491504" cy="293704"/>
            <a:chOff x="6555416" y="4900731"/>
            <a:chExt cx="720000" cy="378515"/>
          </a:xfrm>
        </p:grpSpPr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BD6E292E-3542-438E-B127-DEB0908630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19287C7F-9685-4B79-B7CE-06D78809E4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4D154652-A813-4A39-841A-D5E983D966BC}"/>
              </a:ext>
            </a:extLst>
          </p:cNvPr>
          <p:cNvGrpSpPr/>
          <p:nvPr/>
        </p:nvGrpSpPr>
        <p:grpSpPr>
          <a:xfrm>
            <a:off x="690866" y="7781917"/>
            <a:ext cx="491504" cy="293704"/>
            <a:chOff x="6555416" y="4900731"/>
            <a:chExt cx="720000" cy="378515"/>
          </a:xfrm>
        </p:grpSpPr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B95382E6-EC2C-4C56-8BE2-6600AA378F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</a:p>
          </p:txBody>
        </p: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46A94922-BDE0-4134-9556-7B1E7C9D03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DA6B83B0-2542-4738-AFE6-8AD34B7BFF56}"/>
              </a:ext>
            </a:extLst>
          </p:cNvPr>
          <p:cNvGrpSpPr/>
          <p:nvPr/>
        </p:nvGrpSpPr>
        <p:grpSpPr>
          <a:xfrm>
            <a:off x="6937733" y="7879540"/>
            <a:ext cx="491504" cy="293704"/>
            <a:chOff x="6555416" y="4900731"/>
            <a:chExt cx="720000" cy="378515"/>
          </a:xfrm>
        </p:grpSpPr>
        <p:sp>
          <p:nvSpPr>
            <p:cNvPr id="662" name="四角形: 上の 2 つの角を丸める 661">
              <a:extLst>
                <a:ext uri="{FF2B5EF4-FFF2-40B4-BE49-F238E27FC236}">
                  <a16:creationId xmlns:a16="http://schemas.microsoft.com/office/drawing/2014/main" id="{5B3CD2BF-9838-48B8-8F3E-F350B3166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</a:p>
          </p:txBody>
        </p:sp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18E5B89D-23B7-428A-AE17-A64B7F32C3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E84D83AB-EED3-4BEE-BB81-157DB7D2D500}"/>
              </a:ext>
            </a:extLst>
          </p:cNvPr>
          <p:cNvGrpSpPr/>
          <p:nvPr/>
        </p:nvGrpSpPr>
        <p:grpSpPr>
          <a:xfrm>
            <a:off x="3108683" y="8247840"/>
            <a:ext cx="491504" cy="293704"/>
            <a:chOff x="6555416" y="4900731"/>
            <a:chExt cx="720000" cy="378515"/>
          </a:xfrm>
        </p:grpSpPr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7EA2CEDC-9ED0-4C95-B5A8-214F002405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F32554CE-2307-4EC4-A45A-F356A1FB26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1EBFA9AE-8647-4707-B643-D43C5FB3BCD9}"/>
              </a:ext>
            </a:extLst>
          </p:cNvPr>
          <p:cNvGrpSpPr/>
          <p:nvPr/>
        </p:nvGrpSpPr>
        <p:grpSpPr>
          <a:xfrm>
            <a:off x="1662416" y="6931017"/>
            <a:ext cx="491504" cy="293704"/>
            <a:chOff x="6555416" y="4900731"/>
            <a:chExt cx="720000" cy="378515"/>
          </a:xfrm>
        </p:grpSpPr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20A9580F-0E83-4963-A95C-9A5A7EB046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</a:p>
          </p:txBody>
        </p:sp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1F8FAB15-5A56-467B-B2E4-7D14FF729A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2A63A1A8-A560-4063-8288-54E8A564D7D3}"/>
              </a:ext>
            </a:extLst>
          </p:cNvPr>
          <p:cNvGrpSpPr/>
          <p:nvPr/>
        </p:nvGrpSpPr>
        <p:grpSpPr>
          <a:xfrm>
            <a:off x="1109966" y="6931017"/>
            <a:ext cx="491504" cy="293704"/>
            <a:chOff x="6555416" y="4900731"/>
            <a:chExt cx="720000" cy="378515"/>
          </a:xfrm>
        </p:grpSpPr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FD8FA611-9E50-44EF-8650-52216ACCA0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</a:p>
          </p:txBody>
        </p: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E40A7F3E-5935-412B-BE2E-09A056BC94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6AB1E205-6CC7-49DD-A6D1-1CA9A11AFC0B}"/>
              </a:ext>
            </a:extLst>
          </p:cNvPr>
          <p:cNvGrpSpPr/>
          <p:nvPr/>
        </p:nvGrpSpPr>
        <p:grpSpPr>
          <a:xfrm>
            <a:off x="1922766" y="7324717"/>
            <a:ext cx="491504" cy="293704"/>
            <a:chOff x="6555416" y="4900731"/>
            <a:chExt cx="720000" cy="378515"/>
          </a:xfrm>
        </p:grpSpPr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F33CEC3A-8E01-4A8B-857A-83B115AD64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</a:p>
          </p:txBody>
        </p:sp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FEC1249A-FC3D-47D6-8D5A-478C2B29C1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580EA4FF-9CE0-460F-B89C-08516BFA990B}"/>
              </a:ext>
            </a:extLst>
          </p:cNvPr>
          <p:cNvGrpSpPr/>
          <p:nvPr/>
        </p:nvGrpSpPr>
        <p:grpSpPr>
          <a:xfrm>
            <a:off x="6640727" y="6876166"/>
            <a:ext cx="491504" cy="293704"/>
            <a:chOff x="6555416" y="4900731"/>
            <a:chExt cx="720000" cy="378515"/>
          </a:xfrm>
        </p:grpSpPr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241846AC-F0E2-432C-859E-0C183F1140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</a:p>
          </p:txBody>
        </p:sp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15E9CBD6-55C5-46ED-A5B7-BFD958CB45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D83F3600-6C34-451C-9ECF-95DA9B2B569F}"/>
              </a:ext>
            </a:extLst>
          </p:cNvPr>
          <p:cNvGrpSpPr/>
          <p:nvPr/>
        </p:nvGrpSpPr>
        <p:grpSpPr>
          <a:xfrm>
            <a:off x="6640727" y="7206366"/>
            <a:ext cx="491504" cy="293704"/>
            <a:chOff x="6555416" y="4900731"/>
            <a:chExt cx="720000" cy="378515"/>
          </a:xfrm>
        </p:grpSpPr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2F81182F-3258-4699-A258-CCF6B4825C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</a:p>
          </p:txBody>
        </p:sp>
        <p:sp>
          <p:nvSpPr>
            <p:cNvPr id="681" name="四角形: 上の 2 つの角を丸める 680">
              <a:extLst>
                <a:ext uri="{FF2B5EF4-FFF2-40B4-BE49-F238E27FC236}">
                  <a16:creationId xmlns:a16="http://schemas.microsoft.com/office/drawing/2014/main" id="{FE1259D1-6F83-4AD5-A93E-ECD1759B92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3DA266EC-2DCC-4BA7-9B34-7E66B0028636}"/>
              </a:ext>
            </a:extLst>
          </p:cNvPr>
          <p:cNvGrpSpPr/>
          <p:nvPr/>
        </p:nvGrpSpPr>
        <p:grpSpPr>
          <a:xfrm>
            <a:off x="5721608" y="7041636"/>
            <a:ext cx="491504" cy="293704"/>
            <a:chOff x="6555416" y="4900731"/>
            <a:chExt cx="720000" cy="378515"/>
          </a:xfrm>
        </p:grpSpPr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FD87EC91-9DD4-430F-900C-5EB9193CA2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</a:p>
          </p:txBody>
        </p:sp>
        <p:sp>
          <p:nvSpPr>
            <p:cNvPr id="684" name="四角形: 上の 2 つの角を丸める 683">
              <a:extLst>
                <a:ext uri="{FF2B5EF4-FFF2-40B4-BE49-F238E27FC236}">
                  <a16:creationId xmlns:a16="http://schemas.microsoft.com/office/drawing/2014/main" id="{378514C7-2A65-4195-ACBF-63E5A9CCF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79DCAE62-A616-4989-8C44-7FB550E00BDE}"/>
              </a:ext>
            </a:extLst>
          </p:cNvPr>
          <p:cNvGrpSpPr/>
          <p:nvPr/>
        </p:nvGrpSpPr>
        <p:grpSpPr>
          <a:xfrm>
            <a:off x="5918458" y="7365486"/>
            <a:ext cx="491504" cy="293704"/>
            <a:chOff x="6555416" y="4900731"/>
            <a:chExt cx="720000" cy="378515"/>
          </a:xfrm>
        </p:grpSpPr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B60A3232-26D4-4538-B314-CE62C0559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</a:p>
          </p:txBody>
        </p:sp>
        <p:sp>
          <p:nvSpPr>
            <p:cNvPr id="687" name="四角形: 上の 2 つの角を丸める 686">
              <a:extLst>
                <a:ext uri="{FF2B5EF4-FFF2-40B4-BE49-F238E27FC236}">
                  <a16:creationId xmlns:a16="http://schemas.microsoft.com/office/drawing/2014/main" id="{AA43C0FC-F8B2-4A7F-A579-E31D54919C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10E6ED73-578C-41E6-BDC9-4888732616EF}"/>
              </a:ext>
            </a:extLst>
          </p:cNvPr>
          <p:cNvGrpSpPr/>
          <p:nvPr/>
        </p:nvGrpSpPr>
        <p:grpSpPr>
          <a:xfrm>
            <a:off x="6267708" y="7689336"/>
            <a:ext cx="491504" cy="293704"/>
            <a:chOff x="6555416" y="4900731"/>
            <a:chExt cx="720000" cy="378515"/>
          </a:xfrm>
        </p:grpSpPr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CDF8DAA2-E9D2-4968-B2E0-302CD36690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</a:p>
          </p:txBody>
        </p:sp>
        <p:sp>
          <p:nvSpPr>
            <p:cNvPr id="690" name="四角形: 上の 2 つの角を丸める 689">
              <a:extLst>
                <a:ext uri="{FF2B5EF4-FFF2-40B4-BE49-F238E27FC236}">
                  <a16:creationId xmlns:a16="http://schemas.microsoft.com/office/drawing/2014/main" id="{9EA93E52-1187-4EAE-A17D-8141750C72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9592538F-32C3-4A51-A80D-A8BB6C596CFC}"/>
              </a:ext>
            </a:extLst>
          </p:cNvPr>
          <p:cNvGrpSpPr/>
          <p:nvPr/>
        </p:nvGrpSpPr>
        <p:grpSpPr>
          <a:xfrm>
            <a:off x="2746733" y="7111299"/>
            <a:ext cx="491504" cy="293704"/>
            <a:chOff x="6555416" y="4900731"/>
            <a:chExt cx="720000" cy="378515"/>
          </a:xfrm>
        </p:grpSpPr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E74DF8CF-39ED-4329-8CAE-C2C032685A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3EA73894-E26B-4579-B862-761368DFDC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4" name="グループ化 693">
            <a:extLst>
              <a:ext uri="{FF2B5EF4-FFF2-40B4-BE49-F238E27FC236}">
                <a16:creationId xmlns:a16="http://schemas.microsoft.com/office/drawing/2014/main" id="{5D65AD6B-9A8E-47F5-9156-8FC93B109DB2}"/>
              </a:ext>
            </a:extLst>
          </p:cNvPr>
          <p:cNvGrpSpPr/>
          <p:nvPr/>
        </p:nvGrpSpPr>
        <p:grpSpPr>
          <a:xfrm>
            <a:off x="3273783" y="7111299"/>
            <a:ext cx="491504" cy="293704"/>
            <a:chOff x="6555416" y="4900731"/>
            <a:chExt cx="720000" cy="378515"/>
          </a:xfrm>
        </p:grpSpPr>
        <p:sp>
          <p:nvSpPr>
            <p:cNvPr id="695" name="四角形: 上の 2 つの角を丸める 694">
              <a:extLst>
                <a:ext uri="{FF2B5EF4-FFF2-40B4-BE49-F238E27FC236}">
                  <a16:creationId xmlns:a16="http://schemas.microsoft.com/office/drawing/2014/main" id="{A89B2FD3-9883-4A8F-862F-7895231230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</a:p>
          </p:txBody>
        </p:sp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952AA13C-8C10-41F2-AC83-91F10B62C4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8EC98AF0-02C6-44F7-BC12-DD46E2E11480}"/>
              </a:ext>
            </a:extLst>
          </p:cNvPr>
          <p:cNvGrpSpPr/>
          <p:nvPr/>
        </p:nvGrpSpPr>
        <p:grpSpPr>
          <a:xfrm>
            <a:off x="2988033" y="7435149"/>
            <a:ext cx="491504" cy="293704"/>
            <a:chOff x="6555416" y="4900731"/>
            <a:chExt cx="720000" cy="378515"/>
          </a:xfrm>
        </p:grpSpPr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AC1EECC0-35DF-4616-B1FE-E6919C798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95AA1430-7233-4EA3-8450-E6916F905B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3" name="グループ化 702">
            <a:extLst>
              <a:ext uri="{FF2B5EF4-FFF2-40B4-BE49-F238E27FC236}">
                <a16:creationId xmlns:a16="http://schemas.microsoft.com/office/drawing/2014/main" id="{1D17138D-74E6-49B8-B4D8-D6326E32E95F}"/>
              </a:ext>
            </a:extLst>
          </p:cNvPr>
          <p:cNvGrpSpPr/>
          <p:nvPr/>
        </p:nvGrpSpPr>
        <p:grpSpPr>
          <a:xfrm>
            <a:off x="1825983" y="8934075"/>
            <a:ext cx="491504" cy="293704"/>
            <a:chOff x="6555416" y="4900731"/>
            <a:chExt cx="720000" cy="378515"/>
          </a:xfrm>
        </p:grpSpPr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C5E73721-DE77-43FE-BB48-1814550632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</a:p>
          </p:txBody>
        </p:sp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37CC0DAD-22E7-4A16-B20B-5BD341F5DC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95EB3334-0D73-4711-A1A6-CAC2B91F5A7A}"/>
              </a:ext>
            </a:extLst>
          </p:cNvPr>
          <p:cNvGrpSpPr/>
          <p:nvPr/>
        </p:nvGrpSpPr>
        <p:grpSpPr>
          <a:xfrm>
            <a:off x="2353033" y="8934075"/>
            <a:ext cx="491504" cy="293704"/>
            <a:chOff x="6555416" y="4900731"/>
            <a:chExt cx="720000" cy="378515"/>
          </a:xfrm>
        </p:grpSpPr>
        <p:sp>
          <p:nvSpPr>
            <p:cNvPr id="707" name="四角形: 上の 2 つの角を丸める 706">
              <a:extLst>
                <a:ext uri="{FF2B5EF4-FFF2-40B4-BE49-F238E27FC236}">
                  <a16:creationId xmlns:a16="http://schemas.microsoft.com/office/drawing/2014/main" id="{30522A82-F1CF-4EB5-8BA8-0EBEC42AE2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</a:p>
          </p:txBody>
        </p:sp>
        <p:sp>
          <p:nvSpPr>
            <p:cNvPr id="708" name="四角形: 上の 2 つの角を丸める 707">
              <a:extLst>
                <a:ext uri="{FF2B5EF4-FFF2-40B4-BE49-F238E27FC236}">
                  <a16:creationId xmlns:a16="http://schemas.microsoft.com/office/drawing/2014/main" id="{11C9D818-1B48-41E2-9727-06AF64394D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CF04190E-48EB-4CA7-843E-1F5B7C09E832}"/>
              </a:ext>
            </a:extLst>
          </p:cNvPr>
          <p:cNvGrpSpPr/>
          <p:nvPr/>
        </p:nvGrpSpPr>
        <p:grpSpPr>
          <a:xfrm>
            <a:off x="1305283" y="8934075"/>
            <a:ext cx="491504" cy="293704"/>
            <a:chOff x="6555416" y="4900731"/>
            <a:chExt cx="720000" cy="378515"/>
          </a:xfrm>
        </p:grpSpPr>
        <p:sp>
          <p:nvSpPr>
            <p:cNvPr id="710" name="四角形: 上の 2 つの角を丸める 709">
              <a:extLst>
                <a:ext uri="{FF2B5EF4-FFF2-40B4-BE49-F238E27FC236}">
                  <a16:creationId xmlns:a16="http://schemas.microsoft.com/office/drawing/2014/main" id="{9B0A9D34-E558-4B35-985A-2EDFCC2CEB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456D32E6-6D55-4084-9F66-D8C6B2E774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2" name="グループ化 711">
            <a:extLst>
              <a:ext uri="{FF2B5EF4-FFF2-40B4-BE49-F238E27FC236}">
                <a16:creationId xmlns:a16="http://schemas.microsoft.com/office/drawing/2014/main" id="{52A9BEF9-808E-4628-9B96-B915D7630579}"/>
              </a:ext>
            </a:extLst>
          </p:cNvPr>
          <p:cNvGrpSpPr/>
          <p:nvPr/>
        </p:nvGrpSpPr>
        <p:grpSpPr>
          <a:xfrm>
            <a:off x="1571983" y="8597107"/>
            <a:ext cx="491504" cy="293704"/>
            <a:chOff x="6555416" y="4900731"/>
            <a:chExt cx="720000" cy="378515"/>
          </a:xfrm>
        </p:grpSpPr>
        <p:sp>
          <p:nvSpPr>
            <p:cNvPr id="713" name="四角形: 上の 2 つの角を丸める 712">
              <a:extLst>
                <a:ext uri="{FF2B5EF4-FFF2-40B4-BE49-F238E27FC236}">
                  <a16:creationId xmlns:a16="http://schemas.microsoft.com/office/drawing/2014/main" id="{C905D669-6412-4DB3-97FD-1164711AF9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</a:p>
          </p:txBody>
        </p:sp>
        <p:sp>
          <p:nvSpPr>
            <p:cNvPr id="714" name="四角形: 上の 2 つの角を丸める 713">
              <a:extLst>
                <a:ext uri="{FF2B5EF4-FFF2-40B4-BE49-F238E27FC236}">
                  <a16:creationId xmlns:a16="http://schemas.microsoft.com/office/drawing/2014/main" id="{CBA68749-64C3-447E-8375-9B64EFA8F5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0359567A-DFAF-4956-97D4-3A2B4C37E6DA}"/>
              </a:ext>
            </a:extLst>
          </p:cNvPr>
          <p:cNvGrpSpPr/>
          <p:nvPr/>
        </p:nvGrpSpPr>
        <p:grpSpPr>
          <a:xfrm>
            <a:off x="2099033" y="8597107"/>
            <a:ext cx="491504" cy="293704"/>
            <a:chOff x="6555416" y="4900731"/>
            <a:chExt cx="720000" cy="378515"/>
          </a:xfrm>
        </p:grpSpPr>
        <p:sp>
          <p:nvSpPr>
            <p:cNvPr id="716" name="四角形: 上の 2 つの角を丸める 715">
              <a:extLst>
                <a:ext uri="{FF2B5EF4-FFF2-40B4-BE49-F238E27FC236}">
                  <a16:creationId xmlns:a16="http://schemas.microsoft.com/office/drawing/2014/main" id="{7AD66CAF-DE84-495F-B7B0-9DBA0EC16F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</a:p>
          </p:txBody>
        </p:sp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15E84472-1DB3-4C22-8E60-F03FFB3A1D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643FFD3D-A249-4A66-B20A-6B53CB80747E}"/>
              </a:ext>
            </a:extLst>
          </p:cNvPr>
          <p:cNvGrpSpPr/>
          <p:nvPr/>
        </p:nvGrpSpPr>
        <p:grpSpPr>
          <a:xfrm>
            <a:off x="1829158" y="8260573"/>
            <a:ext cx="491504" cy="293704"/>
            <a:chOff x="6555416" y="4900731"/>
            <a:chExt cx="720000" cy="378515"/>
          </a:xfrm>
        </p:grpSpPr>
        <p:sp>
          <p:nvSpPr>
            <p:cNvPr id="719" name="四角形: 上の 2 つの角を丸める 718">
              <a:extLst>
                <a:ext uri="{FF2B5EF4-FFF2-40B4-BE49-F238E27FC236}">
                  <a16:creationId xmlns:a16="http://schemas.microsoft.com/office/drawing/2014/main" id="{B7603CD0-E89E-4298-9F4B-873927A399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</a:p>
          </p:txBody>
        </p:sp>
        <p:sp>
          <p:nvSpPr>
            <p:cNvPr id="720" name="四角形: 上の 2 つの角を丸める 719">
              <a:extLst>
                <a:ext uri="{FF2B5EF4-FFF2-40B4-BE49-F238E27FC236}">
                  <a16:creationId xmlns:a16="http://schemas.microsoft.com/office/drawing/2014/main" id="{BC2D6D76-A43A-45ED-B92A-55D6A22C15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1" name="グループ化 720">
            <a:extLst>
              <a:ext uri="{FF2B5EF4-FFF2-40B4-BE49-F238E27FC236}">
                <a16:creationId xmlns:a16="http://schemas.microsoft.com/office/drawing/2014/main" id="{E34CF9DC-2E65-4046-8DD0-17BE623E2EC5}"/>
              </a:ext>
            </a:extLst>
          </p:cNvPr>
          <p:cNvGrpSpPr/>
          <p:nvPr/>
        </p:nvGrpSpPr>
        <p:grpSpPr>
          <a:xfrm>
            <a:off x="2353033" y="8260573"/>
            <a:ext cx="491504" cy="293704"/>
            <a:chOff x="6555416" y="4900731"/>
            <a:chExt cx="720000" cy="378515"/>
          </a:xfrm>
        </p:grpSpPr>
        <p:sp>
          <p:nvSpPr>
            <p:cNvPr id="722" name="四角形: 上の 2 つの角を丸める 721">
              <a:extLst>
                <a:ext uri="{FF2B5EF4-FFF2-40B4-BE49-F238E27FC236}">
                  <a16:creationId xmlns:a16="http://schemas.microsoft.com/office/drawing/2014/main" id="{61965056-D6C2-4DEF-BBEF-8180F78C9E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</a:p>
          </p:txBody>
        </p:sp>
        <p:sp>
          <p:nvSpPr>
            <p:cNvPr id="723" name="四角形: 上の 2 つの角を丸める 722">
              <a:extLst>
                <a:ext uri="{FF2B5EF4-FFF2-40B4-BE49-F238E27FC236}">
                  <a16:creationId xmlns:a16="http://schemas.microsoft.com/office/drawing/2014/main" id="{6D344FE2-FBAF-4D67-80DA-E4E0DAAA21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F3948020-48C8-4C6C-9ACA-5CF681741DCD}"/>
              </a:ext>
            </a:extLst>
          </p:cNvPr>
          <p:cNvGrpSpPr/>
          <p:nvPr/>
        </p:nvGrpSpPr>
        <p:grpSpPr>
          <a:xfrm>
            <a:off x="1305283" y="8260573"/>
            <a:ext cx="491504" cy="293704"/>
            <a:chOff x="6555416" y="4900731"/>
            <a:chExt cx="720000" cy="378515"/>
          </a:xfrm>
        </p:grpSpPr>
        <p:sp>
          <p:nvSpPr>
            <p:cNvPr id="725" name="四角形: 上の 2 つの角を丸める 724">
              <a:extLst>
                <a:ext uri="{FF2B5EF4-FFF2-40B4-BE49-F238E27FC236}">
                  <a16:creationId xmlns:a16="http://schemas.microsoft.com/office/drawing/2014/main" id="{B25BC373-B643-41AB-AD29-1E9B094200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</a:p>
          </p:txBody>
        </p:sp>
        <p:sp>
          <p:nvSpPr>
            <p:cNvPr id="726" name="四角形: 上の 2 つの角を丸める 725">
              <a:extLst>
                <a:ext uri="{FF2B5EF4-FFF2-40B4-BE49-F238E27FC236}">
                  <a16:creationId xmlns:a16="http://schemas.microsoft.com/office/drawing/2014/main" id="{9F73591E-C8C0-4315-B1CB-AFF2F6AE00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FD36F62F-793B-4548-9626-A7E4E566769E}"/>
              </a:ext>
            </a:extLst>
          </p:cNvPr>
          <p:cNvGrpSpPr/>
          <p:nvPr/>
        </p:nvGrpSpPr>
        <p:grpSpPr>
          <a:xfrm>
            <a:off x="2441933" y="7930340"/>
            <a:ext cx="491504" cy="293704"/>
            <a:chOff x="6555416" y="4900731"/>
            <a:chExt cx="720000" cy="378515"/>
          </a:xfrm>
        </p:grpSpPr>
        <p:sp>
          <p:nvSpPr>
            <p:cNvPr id="728" name="四角形: 上の 2 つの角を丸める 727">
              <a:extLst>
                <a:ext uri="{FF2B5EF4-FFF2-40B4-BE49-F238E27FC236}">
                  <a16:creationId xmlns:a16="http://schemas.microsoft.com/office/drawing/2014/main" id="{C4AACCC2-08CA-4C87-A6CD-581481E54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</a:p>
          </p:txBody>
        </p:sp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E7B25AC8-192E-45E9-8180-A03295555E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4407C97E-7A8E-4054-8F4E-1556D63DC467}"/>
              </a:ext>
            </a:extLst>
          </p:cNvPr>
          <p:cNvGrpSpPr/>
          <p:nvPr/>
        </p:nvGrpSpPr>
        <p:grpSpPr>
          <a:xfrm>
            <a:off x="2968983" y="7930340"/>
            <a:ext cx="491504" cy="293704"/>
            <a:chOff x="6555416" y="4900731"/>
            <a:chExt cx="720000" cy="378515"/>
          </a:xfrm>
        </p:grpSpPr>
        <p:sp>
          <p:nvSpPr>
            <p:cNvPr id="731" name="四角形: 上の 2 つの角を丸める 730">
              <a:extLst>
                <a:ext uri="{FF2B5EF4-FFF2-40B4-BE49-F238E27FC236}">
                  <a16:creationId xmlns:a16="http://schemas.microsoft.com/office/drawing/2014/main" id="{599F18CF-04EF-4CDB-A055-61A6A1D030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</a:p>
          </p:txBody>
        </p:sp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029AA6C2-E2D1-45B8-A001-584D2522BF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3" name="グループ化 732">
            <a:extLst>
              <a:ext uri="{FF2B5EF4-FFF2-40B4-BE49-F238E27FC236}">
                <a16:creationId xmlns:a16="http://schemas.microsoft.com/office/drawing/2014/main" id="{3F542FED-41B3-458C-9E96-6F70F7132A62}"/>
              </a:ext>
            </a:extLst>
          </p:cNvPr>
          <p:cNvGrpSpPr/>
          <p:nvPr/>
        </p:nvGrpSpPr>
        <p:grpSpPr>
          <a:xfrm>
            <a:off x="2441933" y="7600140"/>
            <a:ext cx="491504" cy="293704"/>
            <a:chOff x="6555416" y="4900731"/>
            <a:chExt cx="720000" cy="378515"/>
          </a:xfrm>
        </p:grpSpPr>
        <p:sp>
          <p:nvSpPr>
            <p:cNvPr id="734" name="四角形: 上の 2 つの角を丸める 733">
              <a:extLst>
                <a:ext uri="{FF2B5EF4-FFF2-40B4-BE49-F238E27FC236}">
                  <a16:creationId xmlns:a16="http://schemas.microsoft.com/office/drawing/2014/main" id="{14CEB745-738E-4270-ADD4-51322D3925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735" name="四角形: 上の 2 つの角を丸める 734">
              <a:extLst>
                <a:ext uri="{FF2B5EF4-FFF2-40B4-BE49-F238E27FC236}">
                  <a16:creationId xmlns:a16="http://schemas.microsoft.com/office/drawing/2014/main" id="{94C4C295-B764-44D0-A520-643156F7E6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28DDFEEB-28F5-4ECA-8DC1-EA3605EB2668}"/>
              </a:ext>
            </a:extLst>
          </p:cNvPr>
          <p:cNvGrpSpPr/>
          <p:nvPr/>
        </p:nvGrpSpPr>
        <p:grpSpPr>
          <a:xfrm>
            <a:off x="1425933" y="7930340"/>
            <a:ext cx="491504" cy="293704"/>
            <a:chOff x="6555416" y="4900731"/>
            <a:chExt cx="720000" cy="378515"/>
          </a:xfrm>
        </p:grpSpPr>
        <p:sp>
          <p:nvSpPr>
            <p:cNvPr id="737" name="四角形: 上の 2 つの角を丸める 736">
              <a:extLst>
                <a:ext uri="{FF2B5EF4-FFF2-40B4-BE49-F238E27FC236}">
                  <a16:creationId xmlns:a16="http://schemas.microsoft.com/office/drawing/2014/main" id="{B5B78EAD-EFEB-4D01-9599-B65229B5AC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</a:p>
          </p:txBody>
        </p:sp>
        <p:sp>
          <p:nvSpPr>
            <p:cNvPr id="738" name="四角形: 上の 2 つの角を丸める 737">
              <a:extLst>
                <a:ext uri="{FF2B5EF4-FFF2-40B4-BE49-F238E27FC236}">
                  <a16:creationId xmlns:a16="http://schemas.microsoft.com/office/drawing/2014/main" id="{C132CA7E-DAA3-46C9-AC0E-0B40F86C63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BDD56857-5B73-4356-9A46-30D482F6F167}"/>
              </a:ext>
            </a:extLst>
          </p:cNvPr>
          <p:cNvGrpSpPr/>
          <p:nvPr/>
        </p:nvGrpSpPr>
        <p:grpSpPr>
          <a:xfrm>
            <a:off x="9887943" y="4717240"/>
            <a:ext cx="491504" cy="293704"/>
            <a:chOff x="6555416" y="4900731"/>
            <a:chExt cx="720000" cy="378515"/>
          </a:xfrm>
        </p:grpSpPr>
        <p:sp>
          <p:nvSpPr>
            <p:cNvPr id="740" name="四角形: 上の 2 つの角を丸める 739">
              <a:extLst>
                <a:ext uri="{FF2B5EF4-FFF2-40B4-BE49-F238E27FC236}">
                  <a16:creationId xmlns:a16="http://schemas.microsoft.com/office/drawing/2014/main" id="{7FB6C3C9-DAE2-4AD3-9A44-368F0DE569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</a:p>
          </p:txBody>
        </p:sp>
        <p:sp>
          <p:nvSpPr>
            <p:cNvPr id="741" name="四角形: 上の 2 つの角を丸める 740">
              <a:extLst>
                <a:ext uri="{FF2B5EF4-FFF2-40B4-BE49-F238E27FC236}">
                  <a16:creationId xmlns:a16="http://schemas.microsoft.com/office/drawing/2014/main" id="{47D43DF9-F6FD-44F1-BFAA-24B0DCA118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2" name="グループ化 741">
            <a:extLst>
              <a:ext uri="{FF2B5EF4-FFF2-40B4-BE49-F238E27FC236}">
                <a16:creationId xmlns:a16="http://schemas.microsoft.com/office/drawing/2014/main" id="{E7C43637-5A75-484C-8D17-D7E343E4D618}"/>
              </a:ext>
            </a:extLst>
          </p:cNvPr>
          <p:cNvGrpSpPr/>
          <p:nvPr/>
        </p:nvGrpSpPr>
        <p:grpSpPr>
          <a:xfrm>
            <a:off x="9887943" y="5311600"/>
            <a:ext cx="491504" cy="293704"/>
            <a:chOff x="6555416" y="4900731"/>
            <a:chExt cx="720000" cy="378515"/>
          </a:xfrm>
        </p:grpSpPr>
        <p:sp>
          <p:nvSpPr>
            <p:cNvPr id="743" name="四角形: 上の 2 つの角を丸める 742">
              <a:extLst>
                <a:ext uri="{FF2B5EF4-FFF2-40B4-BE49-F238E27FC236}">
                  <a16:creationId xmlns:a16="http://schemas.microsoft.com/office/drawing/2014/main" id="{3FEC9657-5D4B-4907-AE4E-B2CA9AFE9A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</a:p>
          </p:txBody>
        </p:sp>
        <p:sp>
          <p:nvSpPr>
            <p:cNvPr id="744" name="四角形: 上の 2 つの角を丸める 743">
              <a:extLst>
                <a:ext uri="{FF2B5EF4-FFF2-40B4-BE49-F238E27FC236}">
                  <a16:creationId xmlns:a16="http://schemas.microsoft.com/office/drawing/2014/main" id="{B1358776-C317-4E3E-B405-44161C8D17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D9834D7B-4B51-4DF7-9729-9DBE451DC66D}"/>
              </a:ext>
            </a:extLst>
          </p:cNvPr>
          <p:cNvGrpSpPr/>
          <p:nvPr/>
        </p:nvGrpSpPr>
        <p:grpSpPr>
          <a:xfrm>
            <a:off x="10421343" y="5128720"/>
            <a:ext cx="491504" cy="293704"/>
            <a:chOff x="6555416" y="4900731"/>
            <a:chExt cx="720000" cy="378515"/>
          </a:xfrm>
        </p:grpSpPr>
        <p:sp>
          <p:nvSpPr>
            <p:cNvPr id="746" name="四角形: 上の 2 つの角を丸める 745">
              <a:extLst>
                <a:ext uri="{FF2B5EF4-FFF2-40B4-BE49-F238E27FC236}">
                  <a16:creationId xmlns:a16="http://schemas.microsoft.com/office/drawing/2014/main" id="{E47B3F78-C536-4C54-B462-26124BCC3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</a:p>
          </p:txBody>
        </p:sp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48F33591-3CBE-40A9-A8CA-E2418B9709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B2C1B96B-9A00-4B52-BC10-BF782EA7FCA1}"/>
              </a:ext>
            </a:extLst>
          </p:cNvPr>
          <p:cNvGrpSpPr/>
          <p:nvPr/>
        </p:nvGrpSpPr>
        <p:grpSpPr>
          <a:xfrm>
            <a:off x="1976221" y="4803140"/>
            <a:ext cx="491504" cy="293704"/>
            <a:chOff x="6555416" y="4900731"/>
            <a:chExt cx="720000" cy="378515"/>
          </a:xfrm>
        </p:grpSpPr>
        <p:sp>
          <p:nvSpPr>
            <p:cNvPr id="749" name="四角形: 上の 2 つの角を丸める 748">
              <a:extLst>
                <a:ext uri="{FF2B5EF4-FFF2-40B4-BE49-F238E27FC236}">
                  <a16:creationId xmlns:a16="http://schemas.microsoft.com/office/drawing/2014/main" id="{0CCBCD08-445E-4FE4-9D29-2BBFBAD7A8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</a:p>
          </p:txBody>
        </p:sp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1C077A96-636C-4EE0-81F5-D9538E4526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E335CE43-B48A-452A-B2FA-BD47E862256D}"/>
              </a:ext>
            </a:extLst>
          </p:cNvPr>
          <p:cNvGrpSpPr/>
          <p:nvPr/>
        </p:nvGrpSpPr>
        <p:grpSpPr>
          <a:xfrm>
            <a:off x="1634115" y="5135421"/>
            <a:ext cx="491504" cy="293704"/>
            <a:chOff x="6555416" y="4900731"/>
            <a:chExt cx="720000" cy="378515"/>
          </a:xfrm>
        </p:grpSpPr>
        <p:sp>
          <p:nvSpPr>
            <p:cNvPr id="752" name="四角形: 上の 2 つの角を丸める 751">
              <a:extLst>
                <a:ext uri="{FF2B5EF4-FFF2-40B4-BE49-F238E27FC236}">
                  <a16:creationId xmlns:a16="http://schemas.microsoft.com/office/drawing/2014/main" id="{CCB7F143-2015-4C36-ADF1-74119FA751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</a:p>
          </p:txBody>
        </p:sp>
        <p:sp>
          <p:nvSpPr>
            <p:cNvPr id="753" name="四角形: 上の 2 つの角を丸める 752">
              <a:extLst>
                <a:ext uri="{FF2B5EF4-FFF2-40B4-BE49-F238E27FC236}">
                  <a16:creationId xmlns:a16="http://schemas.microsoft.com/office/drawing/2014/main" id="{795FC9D6-3447-4D99-B721-68ED93DF49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4" name="グループ化 753">
            <a:extLst>
              <a:ext uri="{FF2B5EF4-FFF2-40B4-BE49-F238E27FC236}">
                <a16:creationId xmlns:a16="http://schemas.microsoft.com/office/drawing/2014/main" id="{7F6AC14E-F401-4401-B840-A36AA28F34FE}"/>
              </a:ext>
            </a:extLst>
          </p:cNvPr>
          <p:cNvGrpSpPr/>
          <p:nvPr/>
        </p:nvGrpSpPr>
        <p:grpSpPr>
          <a:xfrm>
            <a:off x="9278343" y="5631640"/>
            <a:ext cx="491504" cy="293704"/>
            <a:chOff x="6555416" y="4900731"/>
            <a:chExt cx="720000" cy="378515"/>
          </a:xfrm>
        </p:grpSpPr>
        <p:sp>
          <p:nvSpPr>
            <p:cNvPr id="755" name="四角形: 上の 2 つの角を丸める 754">
              <a:extLst>
                <a:ext uri="{FF2B5EF4-FFF2-40B4-BE49-F238E27FC236}">
                  <a16:creationId xmlns:a16="http://schemas.microsoft.com/office/drawing/2014/main" id="{025BBBB0-CF96-4BF8-B1BC-61622A9E39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</a:p>
          </p:txBody>
        </p:sp>
        <p:sp>
          <p:nvSpPr>
            <p:cNvPr id="756" name="四角形: 上の 2 つの角を丸める 755">
              <a:extLst>
                <a:ext uri="{FF2B5EF4-FFF2-40B4-BE49-F238E27FC236}">
                  <a16:creationId xmlns:a16="http://schemas.microsoft.com/office/drawing/2014/main" id="{85C8150D-AE16-4E14-B323-0388ABF74D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091C53FB-DA4B-4A78-8188-82ADC87B00A8}"/>
              </a:ext>
            </a:extLst>
          </p:cNvPr>
          <p:cNvGrpSpPr/>
          <p:nvPr/>
        </p:nvGrpSpPr>
        <p:grpSpPr>
          <a:xfrm>
            <a:off x="8760183" y="5791660"/>
            <a:ext cx="491504" cy="293704"/>
            <a:chOff x="6555416" y="4900731"/>
            <a:chExt cx="720000" cy="378515"/>
          </a:xfrm>
        </p:grpSpPr>
        <p:sp>
          <p:nvSpPr>
            <p:cNvPr id="758" name="四角形: 上の 2 つの角を丸める 757">
              <a:extLst>
                <a:ext uri="{FF2B5EF4-FFF2-40B4-BE49-F238E27FC236}">
                  <a16:creationId xmlns:a16="http://schemas.microsoft.com/office/drawing/2014/main" id="{69BF587B-3CC3-4F9F-80F4-3D7EF1D7DE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</a:p>
          </p:txBody>
        </p:sp>
        <p:sp>
          <p:nvSpPr>
            <p:cNvPr id="759" name="四角形: 上の 2 つの角を丸める 758">
              <a:extLst>
                <a:ext uri="{FF2B5EF4-FFF2-40B4-BE49-F238E27FC236}">
                  <a16:creationId xmlns:a16="http://schemas.microsoft.com/office/drawing/2014/main" id="{B53B651B-5041-41B6-BF43-4F33315B43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9815AE4C-9A01-48AB-B75F-D7346A790BA8}"/>
              </a:ext>
            </a:extLst>
          </p:cNvPr>
          <p:cNvGrpSpPr/>
          <p:nvPr/>
        </p:nvGrpSpPr>
        <p:grpSpPr>
          <a:xfrm>
            <a:off x="10002243" y="3391360"/>
            <a:ext cx="491504" cy="293704"/>
            <a:chOff x="6555416" y="4900731"/>
            <a:chExt cx="720000" cy="378515"/>
          </a:xfrm>
        </p:grpSpPr>
        <p:sp>
          <p:nvSpPr>
            <p:cNvPr id="761" name="四角形: 上の 2 つの角を丸める 760">
              <a:extLst>
                <a:ext uri="{FF2B5EF4-FFF2-40B4-BE49-F238E27FC236}">
                  <a16:creationId xmlns:a16="http://schemas.microsoft.com/office/drawing/2014/main" id="{84F65A12-BD41-4D41-8456-16C8F7B32B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</a:p>
          </p:txBody>
        </p:sp>
        <p:sp>
          <p:nvSpPr>
            <p:cNvPr id="762" name="四角形: 上の 2 つの角を丸める 761">
              <a:extLst>
                <a:ext uri="{FF2B5EF4-FFF2-40B4-BE49-F238E27FC236}">
                  <a16:creationId xmlns:a16="http://schemas.microsoft.com/office/drawing/2014/main" id="{AB478F1F-ADA8-4409-83A5-144789DB23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0E8CBE48-0F78-400A-820E-2CEEFF3829E3}"/>
              </a:ext>
            </a:extLst>
          </p:cNvPr>
          <p:cNvGrpSpPr/>
          <p:nvPr/>
        </p:nvGrpSpPr>
        <p:grpSpPr>
          <a:xfrm>
            <a:off x="9712683" y="3063700"/>
            <a:ext cx="491504" cy="293704"/>
            <a:chOff x="6555416" y="4900731"/>
            <a:chExt cx="720000" cy="378515"/>
          </a:xfrm>
        </p:grpSpPr>
        <p:sp>
          <p:nvSpPr>
            <p:cNvPr id="764" name="四角形: 上の 2 つの角を丸める 763">
              <a:extLst>
                <a:ext uri="{FF2B5EF4-FFF2-40B4-BE49-F238E27FC236}">
                  <a16:creationId xmlns:a16="http://schemas.microsoft.com/office/drawing/2014/main" id="{B934E8AC-DD14-443D-9F0E-36BA9A2C49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</a:p>
          </p:txBody>
        </p:sp>
        <p:sp>
          <p:nvSpPr>
            <p:cNvPr id="765" name="四角形: 上の 2 つの角を丸める 764">
              <a:extLst>
                <a:ext uri="{FF2B5EF4-FFF2-40B4-BE49-F238E27FC236}">
                  <a16:creationId xmlns:a16="http://schemas.microsoft.com/office/drawing/2014/main" id="{4954C83E-D691-4F8A-AB6D-16326232FA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92B2BC9C-ACC3-4258-B1CC-549190F0ADBC}"/>
              </a:ext>
            </a:extLst>
          </p:cNvPr>
          <p:cNvGrpSpPr/>
          <p:nvPr/>
        </p:nvGrpSpPr>
        <p:grpSpPr>
          <a:xfrm>
            <a:off x="5726165" y="1533975"/>
            <a:ext cx="491504" cy="293704"/>
            <a:chOff x="6555416" y="4900731"/>
            <a:chExt cx="720000" cy="378515"/>
          </a:xfrm>
        </p:grpSpPr>
        <p:sp>
          <p:nvSpPr>
            <p:cNvPr id="767" name="四角形: 上の 2 つの角を丸める 766">
              <a:extLst>
                <a:ext uri="{FF2B5EF4-FFF2-40B4-BE49-F238E27FC236}">
                  <a16:creationId xmlns:a16="http://schemas.microsoft.com/office/drawing/2014/main" id="{8017FC27-6435-4D00-B847-1A2C66421A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</a:p>
          </p:txBody>
        </p:sp>
        <p:sp>
          <p:nvSpPr>
            <p:cNvPr id="768" name="四角形: 上の 2 つの角を丸める 767">
              <a:extLst>
                <a:ext uri="{FF2B5EF4-FFF2-40B4-BE49-F238E27FC236}">
                  <a16:creationId xmlns:a16="http://schemas.microsoft.com/office/drawing/2014/main" id="{7F880162-3C30-4508-A5BE-0B9FA45DCF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3C69965F-69BB-4BEA-A17F-CD115D874693}"/>
              </a:ext>
            </a:extLst>
          </p:cNvPr>
          <p:cNvGrpSpPr/>
          <p:nvPr/>
        </p:nvGrpSpPr>
        <p:grpSpPr>
          <a:xfrm>
            <a:off x="6236705" y="2250255"/>
            <a:ext cx="491504" cy="293704"/>
            <a:chOff x="6555416" y="4900731"/>
            <a:chExt cx="720000" cy="378515"/>
          </a:xfrm>
        </p:grpSpPr>
        <p:sp>
          <p:nvSpPr>
            <p:cNvPr id="770" name="四角形: 上の 2 つの角を丸める 769">
              <a:extLst>
                <a:ext uri="{FF2B5EF4-FFF2-40B4-BE49-F238E27FC236}">
                  <a16:creationId xmlns:a16="http://schemas.microsoft.com/office/drawing/2014/main" id="{7B6FED1A-8DCF-4757-9804-C5747C5C9E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771" name="四角形: 上の 2 つの角を丸める 770">
              <a:extLst>
                <a:ext uri="{FF2B5EF4-FFF2-40B4-BE49-F238E27FC236}">
                  <a16:creationId xmlns:a16="http://schemas.microsoft.com/office/drawing/2014/main" id="{BFA43FE6-A438-468B-99AF-65933FA119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0E0AE4CC-6E72-4240-BF67-F1E50BC04D00}"/>
              </a:ext>
            </a:extLst>
          </p:cNvPr>
          <p:cNvGrpSpPr/>
          <p:nvPr/>
        </p:nvGrpSpPr>
        <p:grpSpPr>
          <a:xfrm>
            <a:off x="5108945" y="1533975"/>
            <a:ext cx="491504" cy="293704"/>
            <a:chOff x="6555416" y="4900731"/>
            <a:chExt cx="720000" cy="378515"/>
          </a:xfrm>
        </p:grpSpPr>
        <p:sp>
          <p:nvSpPr>
            <p:cNvPr id="773" name="四角形: 上の 2 つの角を丸める 772">
              <a:extLst>
                <a:ext uri="{FF2B5EF4-FFF2-40B4-BE49-F238E27FC236}">
                  <a16:creationId xmlns:a16="http://schemas.microsoft.com/office/drawing/2014/main" id="{AD81A1FF-B605-4863-808C-1C4AE595CA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</a:p>
          </p:txBody>
        </p:sp>
        <p:sp>
          <p:nvSpPr>
            <p:cNvPr id="774" name="四角形: 上の 2 つの角を丸める 773">
              <a:extLst>
                <a:ext uri="{FF2B5EF4-FFF2-40B4-BE49-F238E27FC236}">
                  <a16:creationId xmlns:a16="http://schemas.microsoft.com/office/drawing/2014/main" id="{87FB7860-ED0D-4A1D-9676-4A1DEFE183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A3F984F3-4D59-4A49-9C1B-B6C6150E5AFA}"/>
              </a:ext>
            </a:extLst>
          </p:cNvPr>
          <p:cNvGrpSpPr/>
          <p:nvPr/>
        </p:nvGrpSpPr>
        <p:grpSpPr>
          <a:xfrm>
            <a:off x="4446005" y="1533975"/>
            <a:ext cx="491504" cy="293704"/>
            <a:chOff x="6555416" y="4900731"/>
            <a:chExt cx="720000" cy="378515"/>
          </a:xfrm>
        </p:grpSpPr>
        <p:sp>
          <p:nvSpPr>
            <p:cNvPr id="776" name="四角形: 上の 2 つの角を丸める 775">
              <a:extLst>
                <a:ext uri="{FF2B5EF4-FFF2-40B4-BE49-F238E27FC236}">
                  <a16:creationId xmlns:a16="http://schemas.microsoft.com/office/drawing/2014/main" id="{22459548-2F56-460B-9815-03524F8637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</a:p>
          </p:txBody>
        </p:sp>
        <p:sp>
          <p:nvSpPr>
            <p:cNvPr id="777" name="四角形: 上の 2 つの角を丸める 776">
              <a:extLst>
                <a:ext uri="{FF2B5EF4-FFF2-40B4-BE49-F238E27FC236}">
                  <a16:creationId xmlns:a16="http://schemas.microsoft.com/office/drawing/2014/main" id="{D9EE8B7B-A30F-4E98-8817-25D36ED0B8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711A6BA8-BA4C-45DC-81E2-87167CD9A132}"/>
              </a:ext>
            </a:extLst>
          </p:cNvPr>
          <p:cNvGrpSpPr/>
          <p:nvPr/>
        </p:nvGrpSpPr>
        <p:grpSpPr>
          <a:xfrm>
            <a:off x="5264202" y="1867350"/>
            <a:ext cx="491504" cy="293704"/>
            <a:chOff x="6555416" y="4900731"/>
            <a:chExt cx="720000" cy="378515"/>
          </a:xfrm>
        </p:grpSpPr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C183405B-686C-4E7D-A27E-96E9EBC626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</a:p>
          </p:txBody>
        </p:sp>
        <p:sp>
          <p:nvSpPr>
            <p:cNvPr id="780" name="四角形: 上の 2 つの角を丸める 779">
              <a:extLst>
                <a:ext uri="{FF2B5EF4-FFF2-40B4-BE49-F238E27FC236}">
                  <a16:creationId xmlns:a16="http://schemas.microsoft.com/office/drawing/2014/main" id="{C0733A76-AA17-4D46-9A3A-8BDBB7B409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66928E74-81A0-4198-9A36-8C26FDDC3CAB}"/>
              </a:ext>
            </a:extLst>
          </p:cNvPr>
          <p:cNvGrpSpPr/>
          <p:nvPr/>
        </p:nvGrpSpPr>
        <p:grpSpPr>
          <a:xfrm>
            <a:off x="4740327" y="1867350"/>
            <a:ext cx="491504" cy="293704"/>
            <a:chOff x="6555416" y="4900731"/>
            <a:chExt cx="720000" cy="378515"/>
          </a:xfrm>
        </p:grpSpPr>
        <p:sp>
          <p:nvSpPr>
            <p:cNvPr id="782" name="四角形: 上の 2 つの角を丸める 781">
              <a:extLst>
                <a:ext uri="{FF2B5EF4-FFF2-40B4-BE49-F238E27FC236}">
                  <a16:creationId xmlns:a16="http://schemas.microsoft.com/office/drawing/2014/main" id="{9556AE64-F958-43C0-9C2B-6F23B0B002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</a:p>
          </p:txBody>
        </p:sp>
        <p:sp>
          <p:nvSpPr>
            <p:cNvPr id="783" name="四角形: 上の 2 つの角を丸める 782">
              <a:extLst>
                <a:ext uri="{FF2B5EF4-FFF2-40B4-BE49-F238E27FC236}">
                  <a16:creationId xmlns:a16="http://schemas.microsoft.com/office/drawing/2014/main" id="{C77FE9A2-A9E7-4CB7-B5EA-A39178EC80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BDE0388D-E31E-490B-871E-40ACC605B296}"/>
              </a:ext>
            </a:extLst>
          </p:cNvPr>
          <p:cNvGrpSpPr/>
          <p:nvPr/>
        </p:nvGrpSpPr>
        <p:grpSpPr>
          <a:xfrm>
            <a:off x="4211690" y="1867350"/>
            <a:ext cx="491504" cy="293704"/>
            <a:chOff x="6555416" y="4900731"/>
            <a:chExt cx="720000" cy="378515"/>
          </a:xfrm>
        </p:grpSpPr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FD163938-33BE-47C4-8FC3-B5B9637E90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</a:p>
          </p:txBody>
        </p:sp>
        <p:sp>
          <p:nvSpPr>
            <p:cNvPr id="786" name="四角形: 上の 2 つの角を丸める 785">
              <a:extLst>
                <a:ext uri="{FF2B5EF4-FFF2-40B4-BE49-F238E27FC236}">
                  <a16:creationId xmlns:a16="http://schemas.microsoft.com/office/drawing/2014/main" id="{501A865D-A55C-4D8E-93FE-52FE34F999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7" name="グループ化 786">
            <a:extLst>
              <a:ext uri="{FF2B5EF4-FFF2-40B4-BE49-F238E27FC236}">
                <a16:creationId xmlns:a16="http://schemas.microsoft.com/office/drawing/2014/main" id="{38196057-8018-42A8-8BEE-69BC06D33BB2}"/>
              </a:ext>
            </a:extLst>
          </p:cNvPr>
          <p:cNvGrpSpPr/>
          <p:nvPr/>
        </p:nvGrpSpPr>
        <p:grpSpPr>
          <a:xfrm>
            <a:off x="5264202" y="2234063"/>
            <a:ext cx="491504" cy="293704"/>
            <a:chOff x="6555416" y="4900731"/>
            <a:chExt cx="720000" cy="378515"/>
          </a:xfrm>
        </p:grpSpPr>
        <p:sp>
          <p:nvSpPr>
            <p:cNvPr id="788" name="四角形: 上の 2 つの角を丸める 787">
              <a:extLst>
                <a:ext uri="{FF2B5EF4-FFF2-40B4-BE49-F238E27FC236}">
                  <a16:creationId xmlns:a16="http://schemas.microsoft.com/office/drawing/2014/main" id="{BD221BA0-A98A-4E0F-8E6B-A3F90FCBCE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</a:p>
          </p:txBody>
        </p:sp>
        <p:sp>
          <p:nvSpPr>
            <p:cNvPr id="789" name="四角形: 上の 2 つの角を丸める 788">
              <a:extLst>
                <a:ext uri="{FF2B5EF4-FFF2-40B4-BE49-F238E27FC236}">
                  <a16:creationId xmlns:a16="http://schemas.microsoft.com/office/drawing/2014/main" id="{62EFC799-20A1-4D0E-93A0-717A909DFE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0" name="グループ化 789">
            <a:extLst>
              <a:ext uri="{FF2B5EF4-FFF2-40B4-BE49-F238E27FC236}">
                <a16:creationId xmlns:a16="http://schemas.microsoft.com/office/drawing/2014/main" id="{91010B43-4654-40BA-83E3-2C06D0A2C437}"/>
              </a:ext>
            </a:extLst>
          </p:cNvPr>
          <p:cNvGrpSpPr/>
          <p:nvPr/>
        </p:nvGrpSpPr>
        <p:grpSpPr>
          <a:xfrm>
            <a:off x="4211690" y="2234063"/>
            <a:ext cx="491504" cy="293704"/>
            <a:chOff x="6555416" y="4900731"/>
            <a:chExt cx="720000" cy="378515"/>
          </a:xfrm>
        </p:grpSpPr>
        <p:sp>
          <p:nvSpPr>
            <p:cNvPr id="791" name="四角形: 上の 2 つの角を丸める 790">
              <a:extLst>
                <a:ext uri="{FF2B5EF4-FFF2-40B4-BE49-F238E27FC236}">
                  <a16:creationId xmlns:a16="http://schemas.microsoft.com/office/drawing/2014/main" id="{6921174E-920A-4BCE-A1E3-87B77D3FBF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</a:p>
          </p:txBody>
        </p:sp>
        <p:sp>
          <p:nvSpPr>
            <p:cNvPr id="792" name="四角形: 上の 2 つの角を丸める 791">
              <a:extLst>
                <a:ext uri="{FF2B5EF4-FFF2-40B4-BE49-F238E27FC236}">
                  <a16:creationId xmlns:a16="http://schemas.microsoft.com/office/drawing/2014/main" id="{EA2FBEB9-771B-4D05-8CC9-BD226A417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7D1E23F0-E1D3-4696-A719-3C0C338CD06B}"/>
              </a:ext>
            </a:extLst>
          </p:cNvPr>
          <p:cNvGrpSpPr/>
          <p:nvPr/>
        </p:nvGrpSpPr>
        <p:grpSpPr>
          <a:xfrm>
            <a:off x="2195816" y="6873867"/>
            <a:ext cx="491504" cy="293704"/>
            <a:chOff x="6555416" y="4900731"/>
            <a:chExt cx="720000" cy="378515"/>
          </a:xfrm>
        </p:grpSpPr>
        <p:sp>
          <p:nvSpPr>
            <p:cNvPr id="794" name="四角形: 上の 2 つの角を丸める 793">
              <a:extLst>
                <a:ext uri="{FF2B5EF4-FFF2-40B4-BE49-F238E27FC236}">
                  <a16:creationId xmlns:a16="http://schemas.microsoft.com/office/drawing/2014/main" id="{F44F496A-1136-4C5F-9181-E218497311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</a:p>
          </p:txBody>
        </p:sp>
        <p:sp>
          <p:nvSpPr>
            <p:cNvPr id="795" name="四角形: 上の 2 つの角を丸める 794">
              <a:extLst>
                <a:ext uri="{FF2B5EF4-FFF2-40B4-BE49-F238E27FC236}">
                  <a16:creationId xmlns:a16="http://schemas.microsoft.com/office/drawing/2014/main" id="{08B8E4F2-3FCD-4D70-8594-59D802A38F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B34C6E4E-20D4-4C93-9F90-1D1DF864AC19}"/>
              </a:ext>
            </a:extLst>
          </p:cNvPr>
          <p:cNvGrpSpPr/>
          <p:nvPr/>
        </p:nvGrpSpPr>
        <p:grpSpPr>
          <a:xfrm>
            <a:off x="1371903" y="6535551"/>
            <a:ext cx="491504" cy="293704"/>
            <a:chOff x="6555416" y="4900731"/>
            <a:chExt cx="720000" cy="378515"/>
          </a:xfrm>
        </p:grpSpPr>
        <p:sp>
          <p:nvSpPr>
            <p:cNvPr id="797" name="四角形: 上の 2 つの角を丸める 796">
              <a:extLst>
                <a:ext uri="{FF2B5EF4-FFF2-40B4-BE49-F238E27FC236}">
                  <a16:creationId xmlns:a16="http://schemas.microsoft.com/office/drawing/2014/main" id="{FA2ECEBB-BF08-4A44-98D9-01E2EA2589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</a:p>
          </p:txBody>
        </p:sp>
        <p:sp>
          <p:nvSpPr>
            <p:cNvPr id="798" name="四角形: 上の 2 つの角を丸める 797">
              <a:extLst>
                <a:ext uri="{FF2B5EF4-FFF2-40B4-BE49-F238E27FC236}">
                  <a16:creationId xmlns:a16="http://schemas.microsoft.com/office/drawing/2014/main" id="{B9DCEFBB-850C-484B-A776-FCE2417482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19040059-79E1-4BFB-999C-7F461E6083E4}"/>
              </a:ext>
            </a:extLst>
          </p:cNvPr>
          <p:cNvGrpSpPr/>
          <p:nvPr/>
        </p:nvGrpSpPr>
        <p:grpSpPr>
          <a:xfrm>
            <a:off x="3521433" y="6782687"/>
            <a:ext cx="491504" cy="293704"/>
            <a:chOff x="6555416" y="4900731"/>
            <a:chExt cx="720000" cy="378515"/>
          </a:xfrm>
        </p:grpSpPr>
        <p:sp>
          <p:nvSpPr>
            <p:cNvPr id="800" name="四角形: 上の 2 つの角を丸める 799">
              <a:extLst>
                <a:ext uri="{FF2B5EF4-FFF2-40B4-BE49-F238E27FC236}">
                  <a16:creationId xmlns:a16="http://schemas.microsoft.com/office/drawing/2014/main" id="{A8577E3D-90F1-4D18-B1C1-4ECF3D3163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</a:p>
          </p:txBody>
        </p:sp>
        <p:sp>
          <p:nvSpPr>
            <p:cNvPr id="801" name="四角形: 上の 2 つの角を丸める 800">
              <a:extLst>
                <a:ext uri="{FF2B5EF4-FFF2-40B4-BE49-F238E27FC236}">
                  <a16:creationId xmlns:a16="http://schemas.microsoft.com/office/drawing/2014/main" id="{AABC864A-C3DC-4FF2-8D75-2364209DB0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2" name="グループ化 801">
            <a:extLst>
              <a:ext uri="{FF2B5EF4-FFF2-40B4-BE49-F238E27FC236}">
                <a16:creationId xmlns:a16="http://schemas.microsoft.com/office/drawing/2014/main" id="{14A04262-0E64-4E60-BAAD-30461A088207}"/>
              </a:ext>
            </a:extLst>
          </p:cNvPr>
          <p:cNvGrpSpPr/>
          <p:nvPr/>
        </p:nvGrpSpPr>
        <p:grpSpPr>
          <a:xfrm>
            <a:off x="4040546" y="7175483"/>
            <a:ext cx="491504" cy="293704"/>
            <a:chOff x="6555416" y="4900731"/>
            <a:chExt cx="720000" cy="378515"/>
          </a:xfrm>
        </p:grpSpPr>
        <p:sp>
          <p:nvSpPr>
            <p:cNvPr id="803" name="四角形: 上の 2 つの角を丸める 802">
              <a:extLst>
                <a:ext uri="{FF2B5EF4-FFF2-40B4-BE49-F238E27FC236}">
                  <a16:creationId xmlns:a16="http://schemas.microsoft.com/office/drawing/2014/main" id="{58D2D4C9-C712-464E-90B9-62EBD94A1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</a:p>
          </p:txBody>
        </p:sp>
        <p:sp>
          <p:nvSpPr>
            <p:cNvPr id="804" name="四角形: 上の 2 つの角を丸める 803">
              <a:extLst>
                <a:ext uri="{FF2B5EF4-FFF2-40B4-BE49-F238E27FC236}">
                  <a16:creationId xmlns:a16="http://schemas.microsoft.com/office/drawing/2014/main" id="{E0DA0CDA-D5FF-4EDC-B4B0-2DDF49397D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5" name="グループ化 804">
            <a:extLst>
              <a:ext uri="{FF2B5EF4-FFF2-40B4-BE49-F238E27FC236}">
                <a16:creationId xmlns:a16="http://schemas.microsoft.com/office/drawing/2014/main" id="{42902639-885C-4290-BAEC-4D998119177D}"/>
              </a:ext>
            </a:extLst>
          </p:cNvPr>
          <p:cNvGrpSpPr/>
          <p:nvPr/>
        </p:nvGrpSpPr>
        <p:grpSpPr>
          <a:xfrm>
            <a:off x="4673958" y="6998478"/>
            <a:ext cx="491504" cy="293704"/>
            <a:chOff x="6555416" y="4900731"/>
            <a:chExt cx="720000" cy="378515"/>
          </a:xfrm>
        </p:grpSpPr>
        <p:sp>
          <p:nvSpPr>
            <p:cNvPr id="806" name="四角形: 上の 2 つの角を丸める 805">
              <a:extLst>
                <a:ext uri="{FF2B5EF4-FFF2-40B4-BE49-F238E27FC236}">
                  <a16:creationId xmlns:a16="http://schemas.microsoft.com/office/drawing/2014/main" id="{C80808B0-85E2-4673-9834-40E3249DC1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807" name="四角形: 上の 2 つの角を丸める 806">
              <a:extLst>
                <a:ext uri="{FF2B5EF4-FFF2-40B4-BE49-F238E27FC236}">
                  <a16:creationId xmlns:a16="http://schemas.microsoft.com/office/drawing/2014/main" id="{908A5907-214B-49E6-828E-2382DBD140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8" name="グループ化 807">
            <a:extLst>
              <a:ext uri="{FF2B5EF4-FFF2-40B4-BE49-F238E27FC236}">
                <a16:creationId xmlns:a16="http://schemas.microsoft.com/office/drawing/2014/main" id="{2CB8195A-C2B8-43E9-80B2-E82A6E0FC62E}"/>
              </a:ext>
            </a:extLst>
          </p:cNvPr>
          <p:cNvGrpSpPr/>
          <p:nvPr/>
        </p:nvGrpSpPr>
        <p:grpSpPr>
          <a:xfrm>
            <a:off x="5193071" y="6998478"/>
            <a:ext cx="491504" cy="293704"/>
            <a:chOff x="6555416" y="4900731"/>
            <a:chExt cx="720000" cy="378515"/>
          </a:xfrm>
        </p:grpSpPr>
        <p:sp>
          <p:nvSpPr>
            <p:cNvPr id="809" name="四角形: 上の 2 つの角を丸める 808">
              <a:extLst>
                <a:ext uri="{FF2B5EF4-FFF2-40B4-BE49-F238E27FC236}">
                  <a16:creationId xmlns:a16="http://schemas.microsoft.com/office/drawing/2014/main" id="{3D3FB744-A9AD-4812-8363-962F3A7881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</a:p>
          </p:txBody>
        </p:sp>
        <p:sp>
          <p:nvSpPr>
            <p:cNvPr id="810" name="四角形: 上の 2 つの角を丸める 809">
              <a:extLst>
                <a:ext uri="{FF2B5EF4-FFF2-40B4-BE49-F238E27FC236}">
                  <a16:creationId xmlns:a16="http://schemas.microsoft.com/office/drawing/2014/main" id="{8D01FB47-56E9-4636-A4DE-59C32D6A80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1" name="グループ化 810">
            <a:extLst>
              <a:ext uri="{FF2B5EF4-FFF2-40B4-BE49-F238E27FC236}">
                <a16:creationId xmlns:a16="http://schemas.microsoft.com/office/drawing/2014/main" id="{0653A611-7AB7-4B82-9484-E255A3C1FF4A}"/>
              </a:ext>
            </a:extLst>
          </p:cNvPr>
          <p:cNvGrpSpPr/>
          <p:nvPr/>
        </p:nvGrpSpPr>
        <p:grpSpPr>
          <a:xfrm>
            <a:off x="5077183" y="6536548"/>
            <a:ext cx="491504" cy="293704"/>
            <a:chOff x="6555416" y="4900731"/>
            <a:chExt cx="720000" cy="378515"/>
          </a:xfrm>
        </p:grpSpPr>
        <p:sp>
          <p:nvSpPr>
            <p:cNvPr id="812" name="四角形: 上の 2 つの角を丸める 811">
              <a:extLst>
                <a:ext uri="{FF2B5EF4-FFF2-40B4-BE49-F238E27FC236}">
                  <a16:creationId xmlns:a16="http://schemas.microsoft.com/office/drawing/2014/main" id="{B6AC7F98-A452-4766-915E-C4DC00E8FF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</a:p>
          </p:txBody>
        </p:sp>
        <p:sp>
          <p:nvSpPr>
            <p:cNvPr id="813" name="四角形: 上の 2 つの角を丸める 812">
              <a:extLst>
                <a:ext uri="{FF2B5EF4-FFF2-40B4-BE49-F238E27FC236}">
                  <a16:creationId xmlns:a16="http://schemas.microsoft.com/office/drawing/2014/main" id="{373062B9-ECBE-4670-897D-C5014E6362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4" name="グループ化 813">
            <a:extLst>
              <a:ext uri="{FF2B5EF4-FFF2-40B4-BE49-F238E27FC236}">
                <a16:creationId xmlns:a16="http://schemas.microsoft.com/office/drawing/2014/main" id="{94DE3523-371B-4F7E-A96D-576C3BB09F5D}"/>
              </a:ext>
            </a:extLst>
          </p:cNvPr>
          <p:cNvGrpSpPr/>
          <p:nvPr/>
        </p:nvGrpSpPr>
        <p:grpSpPr>
          <a:xfrm>
            <a:off x="5601058" y="6536548"/>
            <a:ext cx="491504" cy="293704"/>
            <a:chOff x="6555416" y="4900731"/>
            <a:chExt cx="720000" cy="378515"/>
          </a:xfrm>
        </p:grpSpPr>
        <p:sp>
          <p:nvSpPr>
            <p:cNvPr id="815" name="四角形: 上の 2 つの角を丸める 814">
              <a:extLst>
                <a:ext uri="{FF2B5EF4-FFF2-40B4-BE49-F238E27FC236}">
                  <a16:creationId xmlns:a16="http://schemas.microsoft.com/office/drawing/2014/main" id="{BFB30245-9134-42E6-80D6-93EFEB695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</a:p>
          </p:txBody>
        </p:sp>
        <p:sp>
          <p:nvSpPr>
            <p:cNvPr id="816" name="四角形: 上の 2 つの角を丸める 815">
              <a:extLst>
                <a:ext uri="{FF2B5EF4-FFF2-40B4-BE49-F238E27FC236}">
                  <a16:creationId xmlns:a16="http://schemas.microsoft.com/office/drawing/2014/main" id="{06296955-B80E-4155-9FAB-D2EFD4566A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7" name="グループ化 816">
            <a:extLst>
              <a:ext uri="{FF2B5EF4-FFF2-40B4-BE49-F238E27FC236}">
                <a16:creationId xmlns:a16="http://schemas.microsoft.com/office/drawing/2014/main" id="{8FABCF16-77FE-4375-85F4-097FDBEEFFA3}"/>
              </a:ext>
            </a:extLst>
          </p:cNvPr>
          <p:cNvGrpSpPr/>
          <p:nvPr/>
        </p:nvGrpSpPr>
        <p:grpSpPr>
          <a:xfrm>
            <a:off x="4553308" y="6536548"/>
            <a:ext cx="491504" cy="293704"/>
            <a:chOff x="6555416" y="4900731"/>
            <a:chExt cx="720000" cy="378515"/>
          </a:xfrm>
        </p:grpSpPr>
        <p:sp>
          <p:nvSpPr>
            <p:cNvPr id="818" name="四角形: 上の 2 つの角を丸める 817">
              <a:extLst>
                <a:ext uri="{FF2B5EF4-FFF2-40B4-BE49-F238E27FC236}">
                  <a16:creationId xmlns:a16="http://schemas.microsoft.com/office/drawing/2014/main" id="{3CBE6171-AF08-49F8-93C1-BB618A1FED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</a:p>
          </p:txBody>
        </p:sp>
        <p:sp>
          <p:nvSpPr>
            <p:cNvPr id="819" name="四角形: 上の 2 つの角を丸める 818">
              <a:extLst>
                <a:ext uri="{FF2B5EF4-FFF2-40B4-BE49-F238E27FC236}">
                  <a16:creationId xmlns:a16="http://schemas.microsoft.com/office/drawing/2014/main" id="{F3BD71A0-25E9-47DB-BE04-FC5E7AA9F1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0" name="グループ化 819">
            <a:extLst>
              <a:ext uri="{FF2B5EF4-FFF2-40B4-BE49-F238E27FC236}">
                <a16:creationId xmlns:a16="http://schemas.microsoft.com/office/drawing/2014/main" id="{7CB97779-B586-42E8-B851-011CD909D3E0}"/>
              </a:ext>
            </a:extLst>
          </p:cNvPr>
          <p:cNvGrpSpPr/>
          <p:nvPr/>
        </p:nvGrpSpPr>
        <p:grpSpPr>
          <a:xfrm>
            <a:off x="6191608" y="6536548"/>
            <a:ext cx="491504" cy="293704"/>
            <a:chOff x="6555416" y="4900731"/>
            <a:chExt cx="720000" cy="378515"/>
          </a:xfrm>
        </p:grpSpPr>
        <p:sp>
          <p:nvSpPr>
            <p:cNvPr id="821" name="四角形: 上の 2 つの角を丸める 820">
              <a:extLst>
                <a:ext uri="{FF2B5EF4-FFF2-40B4-BE49-F238E27FC236}">
                  <a16:creationId xmlns:a16="http://schemas.microsoft.com/office/drawing/2014/main" id="{F8EF2D0B-0DF0-4769-BD19-D0D8B4A19A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</a:p>
          </p:txBody>
        </p:sp>
        <p:sp>
          <p:nvSpPr>
            <p:cNvPr id="822" name="四角形: 上の 2 つの角を丸める 821">
              <a:extLst>
                <a:ext uri="{FF2B5EF4-FFF2-40B4-BE49-F238E27FC236}">
                  <a16:creationId xmlns:a16="http://schemas.microsoft.com/office/drawing/2014/main" id="{C9DF1D11-39E3-4A1D-9D19-5770BF85E4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3" name="グループ化 822">
            <a:extLst>
              <a:ext uri="{FF2B5EF4-FFF2-40B4-BE49-F238E27FC236}">
                <a16:creationId xmlns:a16="http://schemas.microsoft.com/office/drawing/2014/main" id="{3A500B33-CB51-49D2-BF6A-86FE65E55AB0}"/>
              </a:ext>
            </a:extLst>
          </p:cNvPr>
          <p:cNvGrpSpPr/>
          <p:nvPr/>
        </p:nvGrpSpPr>
        <p:grpSpPr>
          <a:xfrm>
            <a:off x="6715483" y="6536548"/>
            <a:ext cx="491504" cy="293704"/>
            <a:chOff x="6555416" y="4900731"/>
            <a:chExt cx="720000" cy="378515"/>
          </a:xfrm>
        </p:grpSpPr>
        <p:sp>
          <p:nvSpPr>
            <p:cNvPr id="824" name="四角形: 上の 2 つの角を丸める 823">
              <a:extLst>
                <a:ext uri="{FF2B5EF4-FFF2-40B4-BE49-F238E27FC236}">
                  <a16:creationId xmlns:a16="http://schemas.microsoft.com/office/drawing/2014/main" id="{0928F0B1-D326-4961-998B-CE37C68D9A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</a:p>
          </p:txBody>
        </p:sp>
        <p:sp>
          <p:nvSpPr>
            <p:cNvPr id="825" name="四角形: 上の 2 つの角を丸める 824">
              <a:extLst>
                <a:ext uri="{FF2B5EF4-FFF2-40B4-BE49-F238E27FC236}">
                  <a16:creationId xmlns:a16="http://schemas.microsoft.com/office/drawing/2014/main" id="{D6F7DAA9-9225-4D1E-8A77-F6C1950AD8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4709F595-127B-4BDA-858F-DC76520AC34D}"/>
              </a:ext>
            </a:extLst>
          </p:cNvPr>
          <p:cNvGrpSpPr/>
          <p:nvPr/>
        </p:nvGrpSpPr>
        <p:grpSpPr>
          <a:xfrm>
            <a:off x="4036309" y="6851042"/>
            <a:ext cx="491504" cy="293704"/>
            <a:chOff x="6555416" y="4900731"/>
            <a:chExt cx="720000" cy="378515"/>
          </a:xfrm>
        </p:grpSpPr>
        <p:sp>
          <p:nvSpPr>
            <p:cNvPr id="827" name="四角形: 上の 2 つの角を丸める 826">
              <a:extLst>
                <a:ext uri="{FF2B5EF4-FFF2-40B4-BE49-F238E27FC236}">
                  <a16:creationId xmlns:a16="http://schemas.microsoft.com/office/drawing/2014/main" id="{D9DFB631-D1EE-43EC-AFA2-816D800F75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</a:p>
          </p:txBody>
        </p:sp>
        <p:sp>
          <p:nvSpPr>
            <p:cNvPr id="828" name="四角形: 上の 2 つの角を丸める 827">
              <a:extLst>
                <a:ext uri="{FF2B5EF4-FFF2-40B4-BE49-F238E27FC236}">
                  <a16:creationId xmlns:a16="http://schemas.microsoft.com/office/drawing/2014/main" id="{AE76196B-2C9F-4283-8011-5B8C1D4F9A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9" name="グループ化 828">
            <a:extLst>
              <a:ext uri="{FF2B5EF4-FFF2-40B4-BE49-F238E27FC236}">
                <a16:creationId xmlns:a16="http://schemas.microsoft.com/office/drawing/2014/main" id="{1FB8C5E7-F543-47FD-9ACF-6CCD9B67FD62}"/>
              </a:ext>
            </a:extLst>
          </p:cNvPr>
          <p:cNvGrpSpPr/>
          <p:nvPr/>
        </p:nvGrpSpPr>
        <p:grpSpPr>
          <a:xfrm>
            <a:off x="4555422" y="6216837"/>
            <a:ext cx="491504" cy="293704"/>
            <a:chOff x="6555416" y="4900731"/>
            <a:chExt cx="720000" cy="378515"/>
          </a:xfrm>
        </p:grpSpPr>
        <p:sp>
          <p:nvSpPr>
            <p:cNvPr id="830" name="四角形: 上の 2 つの角を丸める 829">
              <a:extLst>
                <a:ext uri="{FF2B5EF4-FFF2-40B4-BE49-F238E27FC236}">
                  <a16:creationId xmlns:a16="http://schemas.microsoft.com/office/drawing/2014/main" id="{FAD26C24-347F-46D8-9E74-8C47A47865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</a:p>
          </p:txBody>
        </p:sp>
        <p:sp>
          <p:nvSpPr>
            <p:cNvPr id="831" name="四角形: 上の 2 つの角を丸める 830">
              <a:extLst>
                <a:ext uri="{FF2B5EF4-FFF2-40B4-BE49-F238E27FC236}">
                  <a16:creationId xmlns:a16="http://schemas.microsoft.com/office/drawing/2014/main" id="{85AF7B9C-0AB1-47AA-AF87-642C865FB0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2" name="グループ化 831">
            <a:extLst>
              <a:ext uri="{FF2B5EF4-FFF2-40B4-BE49-F238E27FC236}">
                <a16:creationId xmlns:a16="http://schemas.microsoft.com/office/drawing/2014/main" id="{CE39398A-C22D-4DE8-B9CE-F6A398996CB9}"/>
              </a:ext>
            </a:extLst>
          </p:cNvPr>
          <p:cNvGrpSpPr/>
          <p:nvPr/>
        </p:nvGrpSpPr>
        <p:grpSpPr>
          <a:xfrm>
            <a:off x="1887896" y="6531753"/>
            <a:ext cx="491504" cy="293704"/>
            <a:chOff x="6555416" y="4900731"/>
            <a:chExt cx="720000" cy="378515"/>
          </a:xfrm>
        </p:grpSpPr>
        <p:sp>
          <p:nvSpPr>
            <p:cNvPr id="833" name="四角形: 上の 2 つの角を丸める 832">
              <a:extLst>
                <a:ext uri="{FF2B5EF4-FFF2-40B4-BE49-F238E27FC236}">
                  <a16:creationId xmlns:a16="http://schemas.microsoft.com/office/drawing/2014/main" id="{B97A7721-2216-46B9-B381-B1A2C582FB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</a:p>
          </p:txBody>
        </p:sp>
        <p:sp>
          <p:nvSpPr>
            <p:cNvPr id="834" name="四角形: 上の 2 つの角を丸める 833">
              <a:extLst>
                <a:ext uri="{FF2B5EF4-FFF2-40B4-BE49-F238E27FC236}">
                  <a16:creationId xmlns:a16="http://schemas.microsoft.com/office/drawing/2014/main" id="{B077F115-76A0-404A-904B-F5B8FD13FB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5" name="グループ化 834">
            <a:extLst>
              <a:ext uri="{FF2B5EF4-FFF2-40B4-BE49-F238E27FC236}">
                <a16:creationId xmlns:a16="http://schemas.microsoft.com/office/drawing/2014/main" id="{33E1C1D2-F98D-4139-8EED-17B34E4E85B7}"/>
              </a:ext>
            </a:extLst>
          </p:cNvPr>
          <p:cNvGrpSpPr/>
          <p:nvPr/>
        </p:nvGrpSpPr>
        <p:grpSpPr>
          <a:xfrm>
            <a:off x="2407009" y="6531753"/>
            <a:ext cx="491504" cy="293704"/>
            <a:chOff x="6555416" y="4900731"/>
            <a:chExt cx="720000" cy="378515"/>
          </a:xfrm>
        </p:grpSpPr>
        <p:sp>
          <p:nvSpPr>
            <p:cNvPr id="836" name="四角形: 上の 2 つの角を丸める 835">
              <a:extLst>
                <a:ext uri="{FF2B5EF4-FFF2-40B4-BE49-F238E27FC236}">
                  <a16:creationId xmlns:a16="http://schemas.microsoft.com/office/drawing/2014/main" id="{9DE6D197-4994-42CA-A4C6-2A8344C3E0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</a:p>
          </p:txBody>
        </p:sp>
        <p:sp>
          <p:nvSpPr>
            <p:cNvPr id="837" name="四角形: 上の 2 つの角を丸める 836">
              <a:extLst>
                <a:ext uri="{FF2B5EF4-FFF2-40B4-BE49-F238E27FC236}">
                  <a16:creationId xmlns:a16="http://schemas.microsoft.com/office/drawing/2014/main" id="{39CF7AFB-56C0-4449-89DD-8ECDA5526A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8" name="グループ化 837">
            <a:extLst>
              <a:ext uri="{FF2B5EF4-FFF2-40B4-BE49-F238E27FC236}">
                <a16:creationId xmlns:a16="http://schemas.microsoft.com/office/drawing/2014/main" id="{69EF4B6E-9799-4E1F-A7B5-58F8C5AF7BE1}"/>
              </a:ext>
            </a:extLst>
          </p:cNvPr>
          <p:cNvGrpSpPr/>
          <p:nvPr/>
        </p:nvGrpSpPr>
        <p:grpSpPr>
          <a:xfrm>
            <a:off x="7234596" y="6422248"/>
            <a:ext cx="491504" cy="293704"/>
            <a:chOff x="6555416" y="4900731"/>
            <a:chExt cx="720000" cy="378515"/>
          </a:xfrm>
        </p:grpSpPr>
        <p:sp>
          <p:nvSpPr>
            <p:cNvPr id="839" name="四角形: 上の 2 つの角を丸める 838">
              <a:extLst>
                <a:ext uri="{FF2B5EF4-FFF2-40B4-BE49-F238E27FC236}">
                  <a16:creationId xmlns:a16="http://schemas.microsoft.com/office/drawing/2014/main" id="{EB337055-42C8-47FB-B571-68640760EB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</a:p>
          </p:txBody>
        </p:sp>
        <p:sp>
          <p:nvSpPr>
            <p:cNvPr id="840" name="四角形: 上の 2 つの角を丸める 839">
              <a:extLst>
                <a:ext uri="{FF2B5EF4-FFF2-40B4-BE49-F238E27FC236}">
                  <a16:creationId xmlns:a16="http://schemas.microsoft.com/office/drawing/2014/main" id="{8851092B-FC46-45E5-A137-FBC04ED059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1" name="グループ化 840">
            <a:extLst>
              <a:ext uri="{FF2B5EF4-FFF2-40B4-BE49-F238E27FC236}">
                <a16:creationId xmlns:a16="http://schemas.microsoft.com/office/drawing/2014/main" id="{022ABEAE-74B3-4904-A288-6B405599BDB1}"/>
              </a:ext>
            </a:extLst>
          </p:cNvPr>
          <p:cNvGrpSpPr/>
          <p:nvPr/>
        </p:nvGrpSpPr>
        <p:grpSpPr>
          <a:xfrm>
            <a:off x="2983271" y="6782686"/>
            <a:ext cx="491504" cy="293704"/>
            <a:chOff x="6555416" y="4900731"/>
            <a:chExt cx="720000" cy="378515"/>
          </a:xfrm>
        </p:grpSpPr>
        <p:sp>
          <p:nvSpPr>
            <p:cNvPr id="842" name="四角形: 上の 2 つの角を丸める 841">
              <a:extLst>
                <a:ext uri="{FF2B5EF4-FFF2-40B4-BE49-F238E27FC236}">
                  <a16:creationId xmlns:a16="http://schemas.microsoft.com/office/drawing/2014/main" id="{75F408E7-68FA-4932-B2C8-A6EEC5AD59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</a:p>
          </p:txBody>
        </p:sp>
        <p:sp>
          <p:nvSpPr>
            <p:cNvPr id="843" name="四角形: 上の 2 つの角を丸める 842">
              <a:extLst>
                <a:ext uri="{FF2B5EF4-FFF2-40B4-BE49-F238E27FC236}">
                  <a16:creationId xmlns:a16="http://schemas.microsoft.com/office/drawing/2014/main" id="{7A84AD98-00DC-4033-BD67-201164BCAF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4" name="グループ化 843">
            <a:extLst>
              <a:ext uri="{FF2B5EF4-FFF2-40B4-BE49-F238E27FC236}">
                <a16:creationId xmlns:a16="http://schemas.microsoft.com/office/drawing/2014/main" id="{41E35D05-8454-473D-88AF-E879957A6900}"/>
              </a:ext>
            </a:extLst>
          </p:cNvPr>
          <p:cNvGrpSpPr/>
          <p:nvPr/>
        </p:nvGrpSpPr>
        <p:grpSpPr>
          <a:xfrm>
            <a:off x="2983271" y="6443570"/>
            <a:ext cx="491504" cy="293704"/>
            <a:chOff x="6555416" y="4900731"/>
            <a:chExt cx="720000" cy="378515"/>
          </a:xfrm>
        </p:grpSpPr>
        <p:sp>
          <p:nvSpPr>
            <p:cNvPr id="845" name="四角形: 上の 2 つの角を丸める 844">
              <a:extLst>
                <a:ext uri="{FF2B5EF4-FFF2-40B4-BE49-F238E27FC236}">
                  <a16:creationId xmlns:a16="http://schemas.microsoft.com/office/drawing/2014/main" id="{E56D673B-1C8B-4E85-8832-B27E4E71A9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</a:p>
          </p:txBody>
        </p:sp>
        <p:sp>
          <p:nvSpPr>
            <p:cNvPr id="846" name="四角形: 上の 2 つの角を丸める 845">
              <a:extLst>
                <a:ext uri="{FF2B5EF4-FFF2-40B4-BE49-F238E27FC236}">
                  <a16:creationId xmlns:a16="http://schemas.microsoft.com/office/drawing/2014/main" id="{39842992-11F0-4A19-9013-40201863CA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7" name="グループ化 846">
            <a:extLst>
              <a:ext uri="{FF2B5EF4-FFF2-40B4-BE49-F238E27FC236}">
                <a16:creationId xmlns:a16="http://schemas.microsoft.com/office/drawing/2014/main" id="{0872DFD8-5EED-44F1-8BF6-4BB6977A838C}"/>
              </a:ext>
            </a:extLst>
          </p:cNvPr>
          <p:cNvGrpSpPr/>
          <p:nvPr/>
        </p:nvGrpSpPr>
        <p:grpSpPr>
          <a:xfrm>
            <a:off x="3521433" y="6449312"/>
            <a:ext cx="491504" cy="293704"/>
            <a:chOff x="6555416" y="4900731"/>
            <a:chExt cx="720000" cy="378515"/>
          </a:xfrm>
        </p:grpSpPr>
        <p:sp>
          <p:nvSpPr>
            <p:cNvPr id="848" name="四角形: 上の 2 つの角を丸める 847">
              <a:extLst>
                <a:ext uri="{FF2B5EF4-FFF2-40B4-BE49-F238E27FC236}">
                  <a16:creationId xmlns:a16="http://schemas.microsoft.com/office/drawing/2014/main" id="{CC8A9375-B8A2-4E9D-9AA5-41501C35FE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849" name="四角形: 上の 2 つの角を丸める 848">
              <a:extLst>
                <a:ext uri="{FF2B5EF4-FFF2-40B4-BE49-F238E27FC236}">
                  <a16:creationId xmlns:a16="http://schemas.microsoft.com/office/drawing/2014/main" id="{5C23C83F-6B87-4AB7-BD07-5B2C3D2BF9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0" name="グループ化 849">
            <a:extLst>
              <a:ext uri="{FF2B5EF4-FFF2-40B4-BE49-F238E27FC236}">
                <a16:creationId xmlns:a16="http://schemas.microsoft.com/office/drawing/2014/main" id="{89D2DED7-A502-435E-9896-BE9DB10BAA5D}"/>
              </a:ext>
            </a:extLst>
          </p:cNvPr>
          <p:cNvGrpSpPr/>
          <p:nvPr/>
        </p:nvGrpSpPr>
        <p:grpSpPr>
          <a:xfrm>
            <a:off x="5077183" y="6212464"/>
            <a:ext cx="491504" cy="293704"/>
            <a:chOff x="6555416" y="4900731"/>
            <a:chExt cx="720000" cy="378515"/>
          </a:xfrm>
        </p:grpSpPr>
        <p:sp>
          <p:nvSpPr>
            <p:cNvPr id="851" name="四角形: 上の 2 つの角を丸める 850">
              <a:extLst>
                <a:ext uri="{FF2B5EF4-FFF2-40B4-BE49-F238E27FC236}">
                  <a16:creationId xmlns:a16="http://schemas.microsoft.com/office/drawing/2014/main" id="{E40A2B87-DD84-49E4-936A-5384C70E56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</a:p>
          </p:txBody>
        </p:sp>
        <p:sp>
          <p:nvSpPr>
            <p:cNvPr id="852" name="四角形: 上の 2 つの角を丸める 851">
              <a:extLst>
                <a:ext uri="{FF2B5EF4-FFF2-40B4-BE49-F238E27FC236}">
                  <a16:creationId xmlns:a16="http://schemas.microsoft.com/office/drawing/2014/main" id="{23E209D9-1FE9-4BFF-845F-41FF9091EB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B9F098B6-43B8-4B07-8D3E-5F375B9F6D06}"/>
              </a:ext>
            </a:extLst>
          </p:cNvPr>
          <p:cNvGrpSpPr/>
          <p:nvPr/>
        </p:nvGrpSpPr>
        <p:grpSpPr>
          <a:xfrm>
            <a:off x="5601058" y="6047364"/>
            <a:ext cx="491504" cy="293704"/>
            <a:chOff x="6555416" y="4900731"/>
            <a:chExt cx="720000" cy="378515"/>
          </a:xfrm>
        </p:grpSpPr>
        <p:sp>
          <p:nvSpPr>
            <p:cNvPr id="854" name="四角形: 上の 2 つの角を丸める 853">
              <a:extLst>
                <a:ext uri="{FF2B5EF4-FFF2-40B4-BE49-F238E27FC236}">
                  <a16:creationId xmlns:a16="http://schemas.microsoft.com/office/drawing/2014/main" id="{40B8D747-03E9-42A5-92B4-AE213B019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</a:p>
          </p:txBody>
        </p:sp>
        <p:sp>
          <p:nvSpPr>
            <p:cNvPr id="855" name="四角形: 上の 2 つの角を丸める 854">
              <a:extLst>
                <a:ext uri="{FF2B5EF4-FFF2-40B4-BE49-F238E27FC236}">
                  <a16:creationId xmlns:a16="http://schemas.microsoft.com/office/drawing/2014/main" id="{777D93D5-8D83-4AE0-8630-F58ACBEEC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6" name="グループ化 855">
            <a:extLst>
              <a:ext uri="{FF2B5EF4-FFF2-40B4-BE49-F238E27FC236}">
                <a16:creationId xmlns:a16="http://schemas.microsoft.com/office/drawing/2014/main" id="{D729EB5B-9EC1-4192-BC49-F9A81156BA2E}"/>
              </a:ext>
            </a:extLst>
          </p:cNvPr>
          <p:cNvGrpSpPr/>
          <p:nvPr/>
        </p:nvGrpSpPr>
        <p:grpSpPr>
          <a:xfrm>
            <a:off x="6150333" y="6193648"/>
            <a:ext cx="491504" cy="293704"/>
            <a:chOff x="6555416" y="4900731"/>
            <a:chExt cx="720000" cy="378515"/>
          </a:xfrm>
        </p:grpSpPr>
        <p:sp>
          <p:nvSpPr>
            <p:cNvPr id="857" name="四角形: 上の 2 つの角を丸める 856">
              <a:extLst>
                <a:ext uri="{FF2B5EF4-FFF2-40B4-BE49-F238E27FC236}">
                  <a16:creationId xmlns:a16="http://schemas.microsoft.com/office/drawing/2014/main" id="{039885D7-D579-40E6-949A-8140405BEA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858" name="四角形: 上の 2 つの角を丸める 857">
              <a:extLst>
                <a:ext uri="{FF2B5EF4-FFF2-40B4-BE49-F238E27FC236}">
                  <a16:creationId xmlns:a16="http://schemas.microsoft.com/office/drawing/2014/main" id="{E78D9467-3421-45B0-875E-D8F55DEEE8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9" name="グループ化 858">
            <a:extLst>
              <a:ext uri="{FF2B5EF4-FFF2-40B4-BE49-F238E27FC236}">
                <a16:creationId xmlns:a16="http://schemas.microsoft.com/office/drawing/2014/main" id="{364989C2-0300-4EB0-85D8-B1AE20B4CE4B}"/>
              </a:ext>
            </a:extLst>
          </p:cNvPr>
          <p:cNvGrpSpPr/>
          <p:nvPr/>
        </p:nvGrpSpPr>
        <p:grpSpPr>
          <a:xfrm>
            <a:off x="6683733" y="6193648"/>
            <a:ext cx="491504" cy="293704"/>
            <a:chOff x="6555416" y="4900731"/>
            <a:chExt cx="720000" cy="378515"/>
          </a:xfrm>
        </p:grpSpPr>
        <p:sp>
          <p:nvSpPr>
            <p:cNvPr id="860" name="四角形: 上の 2 つの角を丸める 859">
              <a:extLst>
                <a:ext uri="{FF2B5EF4-FFF2-40B4-BE49-F238E27FC236}">
                  <a16:creationId xmlns:a16="http://schemas.microsoft.com/office/drawing/2014/main" id="{AB18183A-73A4-46D7-AE0D-B626089DB4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</a:p>
          </p:txBody>
        </p:sp>
        <p:sp>
          <p:nvSpPr>
            <p:cNvPr id="861" name="四角形: 上の 2 つの角を丸める 860">
              <a:extLst>
                <a:ext uri="{FF2B5EF4-FFF2-40B4-BE49-F238E27FC236}">
                  <a16:creationId xmlns:a16="http://schemas.microsoft.com/office/drawing/2014/main" id="{C7D7BECD-524F-42FD-8D2C-EEA1357154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2" name="グループ化 861">
            <a:extLst>
              <a:ext uri="{FF2B5EF4-FFF2-40B4-BE49-F238E27FC236}">
                <a16:creationId xmlns:a16="http://schemas.microsoft.com/office/drawing/2014/main" id="{397F6F90-26DC-4753-A2E5-1D9570389E4B}"/>
              </a:ext>
            </a:extLst>
          </p:cNvPr>
          <p:cNvGrpSpPr/>
          <p:nvPr/>
        </p:nvGrpSpPr>
        <p:grpSpPr>
          <a:xfrm>
            <a:off x="7242533" y="6066648"/>
            <a:ext cx="491504" cy="293704"/>
            <a:chOff x="6555416" y="4900731"/>
            <a:chExt cx="720000" cy="378515"/>
          </a:xfrm>
        </p:grpSpPr>
        <p:sp>
          <p:nvSpPr>
            <p:cNvPr id="863" name="四角形: 上の 2 つの角を丸める 862">
              <a:extLst>
                <a:ext uri="{FF2B5EF4-FFF2-40B4-BE49-F238E27FC236}">
                  <a16:creationId xmlns:a16="http://schemas.microsoft.com/office/drawing/2014/main" id="{FC5BEC74-CB6A-4865-A41D-B1F42A7AC7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</a:p>
          </p:txBody>
        </p:sp>
        <p:sp>
          <p:nvSpPr>
            <p:cNvPr id="864" name="四角形: 上の 2 つの角を丸める 863">
              <a:extLst>
                <a:ext uri="{FF2B5EF4-FFF2-40B4-BE49-F238E27FC236}">
                  <a16:creationId xmlns:a16="http://schemas.microsoft.com/office/drawing/2014/main" id="{423182D8-BAEA-4892-B879-64498B07DA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5" name="グループ化 864">
            <a:extLst>
              <a:ext uri="{FF2B5EF4-FFF2-40B4-BE49-F238E27FC236}">
                <a16:creationId xmlns:a16="http://schemas.microsoft.com/office/drawing/2014/main" id="{2A54EDA5-E591-4818-AB18-FA9B6CA40B14}"/>
              </a:ext>
            </a:extLst>
          </p:cNvPr>
          <p:cNvGrpSpPr/>
          <p:nvPr/>
        </p:nvGrpSpPr>
        <p:grpSpPr>
          <a:xfrm>
            <a:off x="7775933" y="5984098"/>
            <a:ext cx="491504" cy="293704"/>
            <a:chOff x="6555416" y="4900731"/>
            <a:chExt cx="720000" cy="378515"/>
          </a:xfrm>
        </p:grpSpPr>
        <p:sp>
          <p:nvSpPr>
            <p:cNvPr id="866" name="四角形: 上の 2 つの角を丸める 865">
              <a:extLst>
                <a:ext uri="{FF2B5EF4-FFF2-40B4-BE49-F238E27FC236}">
                  <a16:creationId xmlns:a16="http://schemas.microsoft.com/office/drawing/2014/main" id="{C00413DC-91C8-4794-ABB1-310B74CA7C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</a:p>
          </p:txBody>
        </p:sp>
        <p:sp>
          <p:nvSpPr>
            <p:cNvPr id="867" name="四角形: 上の 2 つの角を丸める 866">
              <a:extLst>
                <a:ext uri="{FF2B5EF4-FFF2-40B4-BE49-F238E27FC236}">
                  <a16:creationId xmlns:a16="http://schemas.microsoft.com/office/drawing/2014/main" id="{54D94D29-324A-44B2-9F02-7A270F7537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8" name="グループ化 867">
            <a:extLst>
              <a:ext uri="{FF2B5EF4-FFF2-40B4-BE49-F238E27FC236}">
                <a16:creationId xmlns:a16="http://schemas.microsoft.com/office/drawing/2014/main" id="{1B961CFE-DB2A-4EA9-9DE0-B27C7C234E5F}"/>
              </a:ext>
            </a:extLst>
          </p:cNvPr>
          <p:cNvGrpSpPr/>
          <p:nvPr/>
        </p:nvGrpSpPr>
        <p:grpSpPr>
          <a:xfrm>
            <a:off x="6150333" y="5850748"/>
            <a:ext cx="491504" cy="293704"/>
            <a:chOff x="6555416" y="4900731"/>
            <a:chExt cx="720000" cy="378515"/>
          </a:xfrm>
        </p:grpSpPr>
        <p:sp>
          <p:nvSpPr>
            <p:cNvPr id="869" name="四角形: 上の 2 つの角を丸める 868">
              <a:extLst>
                <a:ext uri="{FF2B5EF4-FFF2-40B4-BE49-F238E27FC236}">
                  <a16:creationId xmlns:a16="http://schemas.microsoft.com/office/drawing/2014/main" id="{DA0FDE56-54E0-45AF-A319-8C92778DCD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870" name="四角形: 上の 2 つの角を丸める 869">
              <a:extLst>
                <a:ext uri="{FF2B5EF4-FFF2-40B4-BE49-F238E27FC236}">
                  <a16:creationId xmlns:a16="http://schemas.microsoft.com/office/drawing/2014/main" id="{BD49A87A-09F1-48EB-953A-2B247CEF9F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1" name="グループ化 870">
            <a:extLst>
              <a:ext uri="{FF2B5EF4-FFF2-40B4-BE49-F238E27FC236}">
                <a16:creationId xmlns:a16="http://schemas.microsoft.com/office/drawing/2014/main" id="{933ECD55-A6CD-4F94-BDE0-83A58139B4B7}"/>
              </a:ext>
            </a:extLst>
          </p:cNvPr>
          <p:cNvGrpSpPr/>
          <p:nvPr/>
        </p:nvGrpSpPr>
        <p:grpSpPr>
          <a:xfrm>
            <a:off x="7198083" y="5736448"/>
            <a:ext cx="491504" cy="293704"/>
            <a:chOff x="6555416" y="4900731"/>
            <a:chExt cx="720000" cy="378515"/>
          </a:xfrm>
        </p:grpSpPr>
        <p:sp>
          <p:nvSpPr>
            <p:cNvPr id="872" name="四角形: 上の 2 つの角を丸める 871">
              <a:extLst>
                <a:ext uri="{FF2B5EF4-FFF2-40B4-BE49-F238E27FC236}">
                  <a16:creationId xmlns:a16="http://schemas.microsoft.com/office/drawing/2014/main" id="{8B6B1086-D7B2-401B-8C96-B9FF8E1200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873" name="四角形: 上の 2 つの角を丸める 872">
              <a:extLst>
                <a:ext uri="{FF2B5EF4-FFF2-40B4-BE49-F238E27FC236}">
                  <a16:creationId xmlns:a16="http://schemas.microsoft.com/office/drawing/2014/main" id="{5935FD3A-3727-4E94-9E04-707C931F9D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5DF04601-A3D5-465B-A62F-CBE5AC2FAEC8}"/>
              </a:ext>
            </a:extLst>
          </p:cNvPr>
          <p:cNvGrpSpPr/>
          <p:nvPr/>
        </p:nvGrpSpPr>
        <p:grpSpPr>
          <a:xfrm>
            <a:off x="5269354" y="2586190"/>
            <a:ext cx="491504" cy="293704"/>
            <a:chOff x="6555416" y="4900731"/>
            <a:chExt cx="720000" cy="378515"/>
          </a:xfrm>
        </p:grpSpPr>
        <p:sp>
          <p:nvSpPr>
            <p:cNvPr id="875" name="四角形: 上の 2 つの角を丸める 874">
              <a:extLst>
                <a:ext uri="{FF2B5EF4-FFF2-40B4-BE49-F238E27FC236}">
                  <a16:creationId xmlns:a16="http://schemas.microsoft.com/office/drawing/2014/main" id="{853DB545-831F-4544-AB22-9F72FDCA1B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</a:p>
          </p:txBody>
        </p:sp>
        <p:sp>
          <p:nvSpPr>
            <p:cNvPr id="876" name="四角形: 上の 2 つの角を丸める 875">
              <a:extLst>
                <a:ext uri="{FF2B5EF4-FFF2-40B4-BE49-F238E27FC236}">
                  <a16:creationId xmlns:a16="http://schemas.microsoft.com/office/drawing/2014/main" id="{1A662F15-B6B0-497D-82C1-79EA661551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7" name="グループ化 876">
            <a:extLst>
              <a:ext uri="{FF2B5EF4-FFF2-40B4-BE49-F238E27FC236}">
                <a16:creationId xmlns:a16="http://schemas.microsoft.com/office/drawing/2014/main" id="{1B80FAD2-3846-40FF-98A9-D53101C2C222}"/>
              </a:ext>
            </a:extLst>
          </p:cNvPr>
          <p:cNvGrpSpPr/>
          <p:nvPr/>
        </p:nvGrpSpPr>
        <p:grpSpPr>
          <a:xfrm>
            <a:off x="5790054" y="2586190"/>
            <a:ext cx="491504" cy="293704"/>
            <a:chOff x="6555416" y="4900731"/>
            <a:chExt cx="720000" cy="378515"/>
          </a:xfrm>
        </p:grpSpPr>
        <p:sp>
          <p:nvSpPr>
            <p:cNvPr id="878" name="四角形: 上の 2 つの角を丸める 877">
              <a:extLst>
                <a:ext uri="{FF2B5EF4-FFF2-40B4-BE49-F238E27FC236}">
                  <a16:creationId xmlns:a16="http://schemas.microsoft.com/office/drawing/2014/main" id="{75FA1AD8-A563-47DE-8471-46AAE55FD2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</a:p>
          </p:txBody>
        </p:sp>
        <p:sp>
          <p:nvSpPr>
            <p:cNvPr id="879" name="四角形: 上の 2 つの角を丸める 878">
              <a:extLst>
                <a:ext uri="{FF2B5EF4-FFF2-40B4-BE49-F238E27FC236}">
                  <a16:creationId xmlns:a16="http://schemas.microsoft.com/office/drawing/2014/main" id="{5BEA3B04-4782-4407-9F41-EB386A7610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0" name="グループ化 879">
            <a:extLst>
              <a:ext uri="{FF2B5EF4-FFF2-40B4-BE49-F238E27FC236}">
                <a16:creationId xmlns:a16="http://schemas.microsoft.com/office/drawing/2014/main" id="{C5BABB82-3498-4099-8289-F7C1AE796869}"/>
              </a:ext>
            </a:extLst>
          </p:cNvPr>
          <p:cNvGrpSpPr/>
          <p:nvPr/>
        </p:nvGrpSpPr>
        <p:grpSpPr>
          <a:xfrm>
            <a:off x="6206827" y="2924296"/>
            <a:ext cx="491504" cy="293704"/>
            <a:chOff x="6555416" y="4900731"/>
            <a:chExt cx="720000" cy="378515"/>
          </a:xfrm>
        </p:grpSpPr>
        <p:sp>
          <p:nvSpPr>
            <p:cNvPr id="881" name="四角形: 上の 2 つの角を丸める 880">
              <a:extLst>
                <a:ext uri="{FF2B5EF4-FFF2-40B4-BE49-F238E27FC236}">
                  <a16:creationId xmlns:a16="http://schemas.microsoft.com/office/drawing/2014/main" id="{563D6F13-5915-4380-9DD0-6A28BDA853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</a:p>
          </p:txBody>
        </p:sp>
        <p:sp>
          <p:nvSpPr>
            <p:cNvPr id="882" name="四角形: 上の 2 つの角を丸める 881">
              <a:extLst>
                <a:ext uri="{FF2B5EF4-FFF2-40B4-BE49-F238E27FC236}">
                  <a16:creationId xmlns:a16="http://schemas.microsoft.com/office/drawing/2014/main" id="{D21282CB-70D3-4BCB-B974-1B59F412F8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33133B60-FBEA-4E33-8D69-75E14AFC72FC}"/>
              </a:ext>
            </a:extLst>
          </p:cNvPr>
          <p:cNvGrpSpPr/>
          <p:nvPr/>
        </p:nvGrpSpPr>
        <p:grpSpPr>
          <a:xfrm>
            <a:off x="6452579" y="2586919"/>
            <a:ext cx="491504" cy="293704"/>
            <a:chOff x="6555416" y="4900731"/>
            <a:chExt cx="720000" cy="378515"/>
          </a:xfrm>
        </p:grpSpPr>
        <p:sp>
          <p:nvSpPr>
            <p:cNvPr id="884" name="四角形: 上の 2 つの角を丸める 883">
              <a:extLst>
                <a:ext uri="{FF2B5EF4-FFF2-40B4-BE49-F238E27FC236}">
                  <a16:creationId xmlns:a16="http://schemas.microsoft.com/office/drawing/2014/main" id="{2349D67F-A5E4-483C-8B01-A5DF932F88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</a:p>
          </p:txBody>
        </p:sp>
        <p:sp>
          <p:nvSpPr>
            <p:cNvPr id="885" name="四角形: 上の 2 つの角を丸める 884">
              <a:extLst>
                <a:ext uri="{FF2B5EF4-FFF2-40B4-BE49-F238E27FC236}">
                  <a16:creationId xmlns:a16="http://schemas.microsoft.com/office/drawing/2014/main" id="{7345656B-3763-4D54-8F17-C778A1147B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6" name="グループ化 885">
            <a:extLst>
              <a:ext uri="{FF2B5EF4-FFF2-40B4-BE49-F238E27FC236}">
                <a16:creationId xmlns:a16="http://schemas.microsoft.com/office/drawing/2014/main" id="{35E46492-2D38-4002-B304-C6DCF243F523}"/>
              </a:ext>
            </a:extLst>
          </p:cNvPr>
          <p:cNvGrpSpPr/>
          <p:nvPr/>
        </p:nvGrpSpPr>
        <p:grpSpPr>
          <a:xfrm>
            <a:off x="4211690" y="2564263"/>
            <a:ext cx="491504" cy="293704"/>
            <a:chOff x="6555416" y="4900731"/>
            <a:chExt cx="720000" cy="378515"/>
          </a:xfrm>
        </p:grpSpPr>
        <p:sp>
          <p:nvSpPr>
            <p:cNvPr id="887" name="四角形: 上の 2 つの角を丸める 886">
              <a:extLst>
                <a:ext uri="{FF2B5EF4-FFF2-40B4-BE49-F238E27FC236}">
                  <a16:creationId xmlns:a16="http://schemas.microsoft.com/office/drawing/2014/main" id="{ECD78558-FBD5-4640-8BDE-2EC9DCAF14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</a:p>
          </p:txBody>
        </p:sp>
        <p:sp>
          <p:nvSpPr>
            <p:cNvPr id="888" name="四角形: 上の 2 つの角を丸める 887">
              <a:extLst>
                <a:ext uri="{FF2B5EF4-FFF2-40B4-BE49-F238E27FC236}">
                  <a16:creationId xmlns:a16="http://schemas.microsoft.com/office/drawing/2014/main" id="{4B0F979C-1AA1-4939-A750-967BA41088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9" name="グループ化 888">
            <a:extLst>
              <a:ext uri="{FF2B5EF4-FFF2-40B4-BE49-F238E27FC236}">
                <a16:creationId xmlns:a16="http://schemas.microsoft.com/office/drawing/2014/main" id="{E16202A8-87D9-43D6-A8B6-24B47E6A9821}"/>
              </a:ext>
            </a:extLst>
          </p:cNvPr>
          <p:cNvGrpSpPr/>
          <p:nvPr/>
        </p:nvGrpSpPr>
        <p:grpSpPr>
          <a:xfrm>
            <a:off x="4091040" y="2888113"/>
            <a:ext cx="491504" cy="293704"/>
            <a:chOff x="6555416" y="4900731"/>
            <a:chExt cx="720000" cy="378515"/>
          </a:xfrm>
        </p:grpSpPr>
        <p:sp>
          <p:nvSpPr>
            <p:cNvPr id="890" name="四角形: 上の 2 つの角を丸める 889">
              <a:extLst>
                <a:ext uri="{FF2B5EF4-FFF2-40B4-BE49-F238E27FC236}">
                  <a16:creationId xmlns:a16="http://schemas.microsoft.com/office/drawing/2014/main" id="{841873D2-DD9F-4014-B550-9673A4C36D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</a:p>
          </p:txBody>
        </p:sp>
        <p:sp>
          <p:nvSpPr>
            <p:cNvPr id="891" name="四角形: 上の 2 つの角を丸める 890">
              <a:extLst>
                <a:ext uri="{FF2B5EF4-FFF2-40B4-BE49-F238E27FC236}">
                  <a16:creationId xmlns:a16="http://schemas.microsoft.com/office/drawing/2014/main" id="{55B733BE-14B9-4131-B93B-69F8069ADF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2" name="グループ化 891">
            <a:extLst>
              <a:ext uri="{FF2B5EF4-FFF2-40B4-BE49-F238E27FC236}">
                <a16:creationId xmlns:a16="http://schemas.microsoft.com/office/drawing/2014/main" id="{28390FBA-F2CC-45DC-BA25-3A2EB2E43F78}"/>
              </a:ext>
            </a:extLst>
          </p:cNvPr>
          <p:cNvGrpSpPr/>
          <p:nvPr/>
        </p:nvGrpSpPr>
        <p:grpSpPr>
          <a:xfrm>
            <a:off x="4091040" y="3218313"/>
            <a:ext cx="491504" cy="293704"/>
            <a:chOff x="6555416" y="4900731"/>
            <a:chExt cx="720000" cy="378515"/>
          </a:xfrm>
        </p:grpSpPr>
        <p:sp>
          <p:nvSpPr>
            <p:cNvPr id="893" name="四角形: 上の 2 つの角を丸める 892">
              <a:extLst>
                <a:ext uri="{FF2B5EF4-FFF2-40B4-BE49-F238E27FC236}">
                  <a16:creationId xmlns:a16="http://schemas.microsoft.com/office/drawing/2014/main" id="{C9F1C75C-8A9B-48BF-9C26-B23CB66C1F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</a:p>
          </p:txBody>
        </p:sp>
        <p:sp>
          <p:nvSpPr>
            <p:cNvPr id="894" name="四角形: 上の 2 つの角を丸める 893">
              <a:extLst>
                <a:ext uri="{FF2B5EF4-FFF2-40B4-BE49-F238E27FC236}">
                  <a16:creationId xmlns:a16="http://schemas.microsoft.com/office/drawing/2014/main" id="{73D41246-EE9B-4B7D-A8A9-E820E6BCF2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5" name="グループ化 894">
            <a:extLst>
              <a:ext uri="{FF2B5EF4-FFF2-40B4-BE49-F238E27FC236}">
                <a16:creationId xmlns:a16="http://schemas.microsoft.com/office/drawing/2014/main" id="{5C534C93-A312-40E3-99EF-E617F8653CB8}"/>
              </a:ext>
            </a:extLst>
          </p:cNvPr>
          <p:cNvGrpSpPr/>
          <p:nvPr/>
        </p:nvGrpSpPr>
        <p:grpSpPr>
          <a:xfrm>
            <a:off x="9291043" y="4412440"/>
            <a:ext cx="491504" cy="293704"/>
            <a:chOff x="6555416" y="4900731"/>
            <a:chExt cx="720000" cy="378515"/>
          </a:xfrm>
        </p:grpSpPr>
        <p:sp>
          <p:nvSpPr>
            <p:cNvPr id="896" name="四角形: 上の 2 つの角を丸める 895">
              <a:extLst>
                <a:ext uri="{FF2B5EF4-FFF2-40B4-BE49-F238E27FC236}">
                  <a16:creationId xmlns:a16="http://schemas.microsoft.com/office/drawing/2014/main" id="{97241789-F7E8-46F7-B206-406CAF8ADB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</a:p>
          </p:txBody>
        </p:sp>
        <p:sp>
          <p:nvSpPr>
            <p:cNvPr id="897" name="四角形: 上の 2 つの角を丸める 896">
              <a:extLst>
                <a:ext uri="{FF2B5EF4-FFF2-40B4-BE49-F238E27FC236}">
                  <a16:creationId xmlns:a16="http://schemas.microsoft.com/office/drawing/2014/main" id="{6733F0DD-FABB-44D1-9CDC-8BA37020BF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8" name="グループ化 897">
            <a:extLst>
              <a:ext uri="{FF2B5EF4-FFF2-40B4-BE49-F238E27FC236}">
                <a16:creationId xmlns:a16="http://schemas.microsoft.com/office/drawing/2014/main" id="{33491436-0D5A-418C-A496-B172C3D6407F}"/>
              </a:ext>
            </a:extLst>
          </p:cNvPr>
          <p:cNvGrpSpPr/>
          <p:nvPr/>
        </p:nvGrpSpPr>
        <p:grpSpPr>
          <a:xfrm>
            <a:off x="9602193" y="4056840"/>
            <a:ext cx="491504" cy="293704"/>
            <a:chOff x="6555416" y="4900731"/>
            <a:chExt cx="720000" cy="378515"/>
          </a:xfrm>
        </p:grpSpPr>
        <p:sp>
          <p:nvSpPr>
            <p:cNvPr id="899" name="四角形: 上の 2 つの角を丸める 898">
              <a:extLst>
                <a:ext uri="{FF2B5EF4-FFF2-40B4-BE49-F238E27FC236}">
                  <a16:creationId xmlns:a16="http://schemas.microsoft.com/office/drawing/2014/main" id="{42BF1CE0-C7EA-4753-94DD-0EF4466807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</a:p>
          </p:txBody>
        </p:sp>
        <p:sp>
          <p:nvSpPr>
            <p:cNvPr id="900" name="四角形: 上の 2 つの角を丸める 899">
              <a:extLst>
                <a:ext uri="{FF2B5EF4-FFF2-40B4-BE49-F238E27FC236}">
                  <a16:creationId xmlns:a16="http://schemas.microsoft.com/office/drawing/2014/main" id="{4A70AA04-DF21-4526-9800-350166B57E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1" name="グループ化 900">
            <a:extLst>
              <a:ext uri="{FF2B5EF4-FFF2-40B4-BE49-F238E27FC236}">
                <a16:creationId xmlns:a16="http://schemas.microsoft.com/office/drawing/2014/main" id="{148B11F8-735C-4C58-874B-87C5D306DDE4}"/>
              </a:ext>
            </a:extLst>
          </p:cNvPr>
          <p:cNvGrpSpPr/>
          <p:nvPr/>
        </p:nvGrpSpPr>
        <p:grpSpPr>
          <a:xfrm>
            <a:off x="4742941" y="2807335"/>
            <a:ext cx="491504" cy="293704"/>
            <a:chOff x="6555416" y="4900731"/>
            <a:chExt cx="720000" cy="378515"/>
          </a:xfrm>
        </p:grpSpPr>
        <p:sp>
          <p:nvSpPr>
            <p:cNvPr id="902" name="四角形: 上の 2 つの角を丸める 901">
              <a:extLst>
                <a:ext uri="{FF2B5EF4-FFF2-40B4-BE49-F238E27FC236}">
                  <a16:creationId xmlns:a16="http://schemas.microsoft.com/office/drawing/2014/main" id="{3AF92490-A0E1-44C6-9DD7-A58ACB5707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</a:p>
          </p:txBody>
        </p:sp>
        <p:sp>
          <p:nvSpPr>
            <p:cNvPr id="903" name="四角形: 上の 2 つの角を丸める 902">
              <a:extLst>
                <a:ext uri="{FF2B5EF4-FFF2-40B4-BE49-F238E27FC236}">
                  <a16:creationId xmlns:a16="http://schemas.microsoft.com/office/drawing/2014/main" id="{8AF786D0-A6A5-4499-B69E-4B2C3E07F4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4" name="グループ化 903">
            <a:extLst>
              <a:ext uri="{FF2B5EF4-FFF2-40B4-BE49-F238E27FC236}">
                <a16:creationId xmlns:a16="http://schemas.microsoft.com/office/drawing/2014/main" id="{2873758C-4AEC-4772-9D56-8390CFDAC771}"/>
              </a:ext>
            </a:extLst>
          </p:cNvPr>
          <p:cNvGrpSpPr/>
          <p:nvPr/>
        </p:nvGrpSpPr>
        <p:grpSpPr>
          <a:xfrm>
            <a:off x="6738329" y="2967919"/>
            <a:ext cx="491504" cy="293704"/>
            <a:chOff x="6555416" y="4900731"/>
            <a:chExt cx="720000" cy="378515"/>
          </a:xfrm>
        </p:grpSpPr>
        <p:sp>
          <p:nvSpPr>
            <p:cNvPr id="905" name="四角形: 上の 2 つの角を丸める 904">
              <a:extLst>
                <a:ext uri="{FF2B5EF4-FFF2-40B4-BE49-F238E27FC236}">
                  <a16:creationId xmlns:a16="http://schemas.microsoft.com/office/drawing/2014/main" id="{023C6FA6-1ABA-403B-BB6B-B9602B463D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</a:p>
          </p:txBody>
        </p:sp>
        <p:sp>
          <p:nvSpPr>
            <p:cNvPr id="906" name="四角形: 上の 2 つの角を丸める 905">
              <a:extLst>
                <a:ext uri="{FF2B5EF4-FFF2-40B4-BE49-F238E27FC236}">
                  <a16:creationId xmlns:a16="http://schemas.microsoft.com/office/drawing/2014/main" id="{1C44233F-55DA-427E-8719-FF72D94A16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7" name="グループ化 906">
            <a:extLst>
              <a:ext uri="{FF2B5EF4-FFF2-40B4-BE49-F238E27FC236}">
                <a16:creationId xmlns:a16="http://schemas.microsoft.com/office/drawing/2014/main" id="{181E66E8-61AD-4034-95E1-C03F88C60A65}"/>
              </a:ext>
            </a:extLst>
          </p:cNvPr>
          <p:cNvGrpSpPr/>
          <p:nvPr/>
        </p:nvGrpSpPr>
        <p:grpSpPr>
          <a:xfrm>
            <a:off x="7132029" y="3304469"/>
            <a:ext cx="491504" cy="293704"/>
            <a:chOff x="6555416" y="4900731"/>
            <a:chExt cx="720000" cy="378515"/>
          </a:xfrm>
        </p:grpSpPr>
        <p:sp>
          <p:nvSpPr>
            <p:cNvPr id="908" name="四角形: 上の 2 つの角を丸める 907">
              <a:extLst>
                <a:ext uri="{FF2B5EF4-FFF2-40B4-BE49-F238E27FC236}">
                  <a16:creationId xmlns:a16="http://schemas.microsoft.com/office/drawing/2014/main" id="{8D3331D1-5CA0-44D3-B9F5-9E07082C5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</a:p>
          </p:txBody>
        </p:sp>
        <p:sp>
          <p:nvSpPr>
            <p:cNvPr id="909" name="四角形: 上の 2 つの角を丸める 908">
              <a:extLst>
                <a:ext uri="{FF2B5EF4-FFF2-40B4-BE49-F238E27FC236}">
                  <a16:creationId xmlns:a16="http://schemas.microsoft.com/office/drawing/2014/main" id="{C079A5A4-8B54-4018-B627-16699FCC44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8D331A57-B62C-4716-AD3C-B0A89923F7CD}"/>
              </a:ext>
            </a:extLst>
          </p:cNvPr>
          <p:cNvGrpSpPr/>
          <p:nvPr/>
        </p:nvGrpSpPr>
        <p:grpSpPr>
          <a:xfrm>
            <a:off x="7652729" y="3304469"/>
            <a:ext cx="491504" cy="293704"/>
            <a:chOff x="6555416" y="4900731"/>
            <a:chExt cx="720000" cy="378515"/>
          </a:xfrm>
        </p:grpSpPr>
        <p:sp>
          <p:nvSpPr>
            <p:cNvPr id="911" name="四角形: 上の 2 つの角を丸める 910">
              <a:extLst>
                <a:ext uri="{FF2B5EF4-FFF2-40B4-BE49-F238E27FC236}">
                  <a16:creationId xmlns:a16="http://schemas.microsoft.com/office/drawing/2014/main" id="{37AA4600-1D08-44FC-9C9E-0B7E8F5664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</a:p>
          </p:txBody>
        </p:sp>
        <p:sp>
          <p:nvSpPr>
            <p:cNvPr id="912" name="四角形: 上の 2 つの角を丸める 911">
              <a:extLst>
                <a:ext uri="{FF2B5EF4-FFF2-40B4-BE49-F238E27FC236}">
                  <a16:creationId xmlns:a16="http://schemas.microsoft.com/office/drawing/2014/main" id="{387F39E7-BC6C-4D57-9F4D-7BBB4850D5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3" name="グループ化 912">
            <a:extLst>
              <a:ext uri="{FF2B5EF4-FFF2-40B4-BE49-F238E27FC236}">
                <a16:creationId xmlns:a16="http://schemas.microsoft.com/office/drawing/2014/main" id="{1A83BC11-F2F8-4341-8E0B-808FA207D4C1}"/>
              </a:ext>
            </a:extLst>
          </p:cNvPr>
          <p:cNvGrpSpPr/>
          <p:nvPr/>
        </p:nvGrpSpPr>
        <p:grpSpPr>
          <a:xfrm>
            <a:off x="8173429" y="3304469"/>
            <a:ext cx="491504" cy="293704"/>
            <a:chOff x="6555416" y="4900731"/>
            <a:chExt cx="720000" cy="378515"/>
          </a:xfrm>
        </p:grpSpPr>
        <p:sp>
          <p:nvSpPr>
            <p:cNvPr id="914" name="四角形: 上の 2 つの角を丸める 913">
              <a:extLst>
                <a:ext uri="{FF2B5EF4-FFF2-40B4-BE49-F238E27FC236}">
                  <a16:creationId xmlns:a16="http://schemas.microsoft.com/office/drawing/2014/main" id="{A85088B5-F408-4B2B-AF69-12C4486C48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</a:p>
          </p:txBody>
        </p:sp>
        <p:sp>
          <p:nvSpPr>
            <p:cNvPr id="915" name="四角形: 上の 2 つの角を丸める 914">
              <a:extLst>
                <a:ext uri="{FF2B5EF4-FFF2-40B4-BE49-F238E27FC236}">
                  <a16:creationId xmlns:a16="http://schemas.microsoft.com/office/drawing/2014/main" id="{E7B920D9-ED6B-4F12-8A8E-25AFB52334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6" name="グループ化 915">
            <a:extLst>
              <a:ext uri="{FF2B5EF4-FFF2-40B4-BE49-F238E27FC236}">
                <a16:creationId xmlns:a16="http://schemas.microsoft.com/office/drawing/2014/main" id="{F807E482-1819-4C72-BAF4-B1AA0169835F}"/>
              </a:ext>
            </a:extLst>
          </p:cNvPr>
          <p:cNvGrpSpPr/>
          <p:nvPr/>
        </p:nvGrpSpPr>
        <p:grpSpPr>
          <a:xfrm>
            <a:off x="4091040" y="3542163"/>
            <a:ext cx="491504" cy="293704"/>
            <a:chOff x="6555416" y="4900731"/>
            <a:chExt cx="720000" cy="378515"/>
          </a:xfrm>
        </p:grpSpPr>
        <p:sp>
          <p:nvSpPr>
            <p:cNvPr id="917" name="四角形: 上の 2 つの角を丸める 916">
              <a:extLst>
                <a:ext uri="{FF2B5EF4-FFF2-40B4-BE49-F238E27FC236}">
                  <a16:creationId xmlns:a16="http://schemas.microsoft.com/office/drawing/2014/main" id="{A82EA75C-551E-4586-99C5-796053B29F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</a:p>
          </p:txBody>
        </p:sp>
        <p:sp>
          <p:nvSpPr>
            <p:cNvPr id="918" name="四角形: 上の 2 つの角を丸める 917">
              <a:extLst>
                <a:ext uri="{FF2B5EF4-FFF2-40B4-BE49-F238E27FC236}">
                  <a16:creationId xmlns:a16="http://schemas.microsoft.com/office/drawing/2014/main" id="{365847C5-60FF-44F2-B96E-580AA8E6C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9" name="グループ化 918">
            <a:extLst>
              <a:ext uri="{FF2B5EF4-FFF2-40B4-BE49-F238E27FC236}">
                <a16:creationId xmlns:a16="http://schemas.microsoft.com/office/drawing/2014/main" id="{4AB101DB-C1B0-49F9-B6DD-59208AE04850}"/>
              </a:ext>
            </a:extLst>
          </p:cNvPr>
          <p:cNvGrpSpPr/>
          <p:nvPr/>
        </p:nvGrpSpPr>
        <p:grpSpPr>
          <a:xfrm>
            <a:off x="3676755" y="3859663"/>
            <a:ext cx="491504" cy="293704"/>
            <a:chOff x="6555416" y="4900731"/>
            <a:chExt cx="720000" cy="378515"/>
          </a:xfrm>
        </p:grpSpPr>
        <p:sp>
          <p:nvSpPr>
            <p:cNvPr id="920" name="四角形: 上の 2 つの角を丸める 919">
              <a:extLst>
                <a:ext uri="{FF2B5EF4-FFF2-40B4-BE49-F238E27FC236}">
                  <a16:creationId xmlns:a16="http://schemas.microsoft.com/office/drawing/2014/main" id="{34775480-08AE-48BA-A90D-60FCD3062D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</a:p>
          </p:txBody>
        </p:sp>
        <p:sp>
          <p:nvSpPr>
            <p:cNvPr id="921" name="四角形: 上の 2 つの角を丸める 920">
              <a:extLst>
                <a:ext uri="{FF2B5EF4-FFF2-40B4-BE49-F238E27FC236}">
                  <a16:creationId xmlns:a16="http://schemas.microsoft.com/office/drawing/2014/main" id="{0209EFE0-C8A6-4159-A3EC-4F62C93BDB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2" name="グループ化 921">
            <a:extLst>
              <a:ext uri="{FF2B5EF4-FFF2-40B4-BE49-F238E27FC236}">
                <a16:creationId xmlns:a16="http://schemas.microsoft.com/office/drawing/2014/main" id="{8E37ABE4-1B50-4BDB-9E42-A354F2DA9B53}"/>
              </a:ext>
            </a:extLst>
          </p:cNvPr>
          <p:cNvGrpSpPr/>
          <p:nvPr/>
        </p:nvGrpSpPr>
        <p:grpSpPr>
          <a:xfrm>
            <a:off x="2509621" y="4803140"/>
            <a:ext cx="491504" cy="293704"/>
            <a:chOff x="6555416" y="4900731"/>
            <a:chExt cx="720000" cy="378515"/>
          </a:xfrm>
        </p:grpSpPr>
        <p:sp>
          <p:nvSpPr>
            <p:cNvPr id="923" name="四角形: 上の 2 つの角を丸める 922">
              <a:extLst>
                <a:ext uri="{FF2B5EF4-FFF2-40B4-BE49-F238E27FC236}">
                  <a16:creationId xmlns:a16="http://schemas.microsoft.com/office/drawing/2014/main" id="{F1345C3C-829E-4F85-A08F-3991A5192A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</a:p>
          </p:txBody>
        </p:sp>
        <p:sp>
          <p:nvSpPr>
            <p:cNvPr id="924" name="四角形: 上の 2 つの角を丸める 923">
              <a:extLst>
                <a:ext uri="{FF2B5EF4-FFF2-40B4-BE49-F238E27FC236}">
                  <a16:creationId xmlns:a16="http://schemas.microsoft.com/office/drawing/2014/main" id="{ED57F464-D092-4926-A0ED-97ECDDF366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5" name="グループ化 924">
            <a:extLst>
              <a:ext uri="{FF2B5EF4-FFF2-40B4-BE49-F238E27FC236}">
                <a16:creationId xmlns:a16="http://schemas.microsoft.com/office/drawing/2014/main" id="{AD381D1C-5FF3-4361-BB9D-D75516BE80DB}"/>
              </a:ext>
            </a:extLst>
          </p:cNvPr>
          <p:cNvGrpSpPr/>
          <p:nvPr/>
        </p:nvGrpSpPr>
        <p:grpSpPr>
          <a:xfrm>
            <a:off x="2693771" y="5133340"/>
            <a:ext cx="491504" cy="293704"/>
            <a:chOff x="6555416" y="4900731"/>
            <a:chExt cx="720000" cy="378515"/>
          </a:xfrm>
        </p:grpSpPr>
        <p:sp>
          <p:nvSpPr>
            <p:cNvPr id="926" name="四角形: 上の 2 つの角を丸める 925">
              <a:extLst>
                <a:ext uri="{FF2B5EF4-FFF2-40B4-BE49-F238E27FC236}">
                  <a16:creationId xmlns:a16="http://schemas.microsoft.com/office/drawing/2014/main" id="{4306BD32-B17C-45CC-B6F3-8F295EE66A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</a:p>
          </p:txBody>
        </p:sp>
        <p:sp>
          <p:nvSpPr>
            <p:cNvPr id="927" name="四角形: 上の 2 つの角を丸める 926">
              <a:extLst>
                <a:ext uri="{FF2B5EF4-FFF2-40B4-BE49-F238E27FC236}">
                  <a16:creationId xmlns:a16="http://schemas.microsoft.com/office/drawing/2014/main" id="{8E9DBCBE-DF44-498F-A49B-FA4A344B92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8" name="グループ化 927">
            <a:extLst>
              <a:ext uri="{FF2B5EF4-FFF2-40B4-BE49-F238E27FC236}">
                <a16:creationId xmlns:a16="http://schemas.microsoft.com/office/drawing/2014/main" id="{AEAEAEFA-B211-43F8-BD35-73B1138D6112}"/>
              </a:ext>
            </a:extLst>
          </p:cNvPr>
          <p:cNvGrpSpPr/>
          <p:nvPr/>
        </p:nvGrpSpPr>
        <p:grpSpPr>
          <a:xfrm>
            <a:off x="3227171" y="5133340"/>
            <a:ext cx="491504" cy="293704"/>
            <a:chOff x="6555416" y="4900731"/>
            <a:chExt cx="720000" cy="378515"/>
          </a:xfrm>
        </p:grpSpPr>
        <p:sp>
          <p:nvSpPr>
            <p:cNvPr id="929" name="四角形: 上の 2 つの角を丸める 928">
              <a:extLst>
                <a:ext uri="{FF2B5EF4-FFF2-40B4-BE49-F238E27FC236}">
                  <a16:creationId xmlns:a16="http://schemas.microsoft.com/office/drawing/2014/main" id="{CD74C73D-9F7D-4D69-8269-F4BE1071EB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930" name="四角形: 上の 2 つの角を丸める 929">
              <a:extLst>
                <a:ext uri="{FF2B5EF4-FFF2-40B4-BE49-F238E27FC236}">
                  <a16:creationId xmlns:a16="http://schemas.microsoft.com/office/drawing/2014/main" id="{C7109156-CBA3-4D36-BEFB-8429CE0F29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1" name="グループ化 930">
            <a:extLst>
              <a:ext uri="{FF2B5EF4-FFF2-40B4-BE49-F238E27FC236}">
                <a16:creationId xmlns:a16="http://schemas.microsoft.com/office/drawing/2014/main" id="{E5F34532-7D7A-48E9-8E5F-D7E602DDE718}"/>
              </a:ext>
            </a:extLst>
          </p:cNvPr>
          <p:cNvGrpSpPr/>
          <p:nvPr/>
        </p:nvGrpSpPr>
        <p:grpSpPr>
          <a:xfrm>
            <a:off x="3286012" y="4816305"/>
            <a:ext cx="491504" cy="293704"/>
            <a:chOff x="6555416" y="4900731"/>
            <a:chExt cx="720000" cy="378515"/>
          </a:xfrm>
        </p:grpSpPr>
        <p:sp>
          <p:nvSpPr>
            <p:cNvPr id="932" name="四角形: 上の 2 つの角を丸める 931">
              <a:extLst>
                <a:ext uri="{FF2B5EF4-FFF2-40B4-BE49-F238E27FC236}">
                  <a16:creationId xmlns:a16="http://schemas.microsoft.com/office/drawing/2014/main" id="{BB70E922-1F6D-4AEF-B72F-FE381AFC4C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</a:p>
          </p:txBody>
        </p:sp>
        <p:sp>
          <p:nvSpPr>
            <p:cNvPr id="933" name="四角形: 上の 2 つの角を丸める 932">
              <a:extLst>
                <a:ext uri="{FF2B5EF4-FFF2-40B4-BE49-F238E27FC236}">
                  <a16:creationId xmlns:a16="http://schemas.microsoft.com/office/drawing/2014/main" id="{2B114A9B-95A0-4FF1-9164-973ACA1F6D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4" name="グループ化 933">
            <a:extLst>
              <a:ext uri="{FF2B5EF4-FFF2-40B4-BE49-F238E27FC236}">
                <a16:creationId xmlns:a16="http://schemas.microsoft.com/office/drawing/2014/main" id="{DFFF51AF-EE33-4EA5-804D-20BA1FF794F0}"/>
              </a:ext>
            </a:extLst>
          </p:cNvPr>
          <p:cNvGrpSpPr/>
          <p:nvPr/>
        </p:nvGrpSpPr>
        <p:grpSpPr>
          <a:xfrm>
            <a:off x="6268429" y="3304469"/>
            <a:ext cx="491504" cy="293704"/>
            <a:chOff x="6555416" y="4900731"/>
            <a:chExt cx="720000" cy="378515"/>
          </a:xfrm>
        </p:grpSpPr>
        <p:sp>
          <p:nvSpPr>
            <p:cNvPr id="935" name="四角形: 上の 2 つの角を丸める 934">
              <a:extLst>
                <a:ext uri="{FF2B5EF4-FFF2-40B4-BE49-F238E27FC236}">
                  <a16:creationId xmlns:a16="http://schemas.microsoft.com/office/drawing/2014/main" id="{4794B5DD-D1EA-4DE7-8F1E-C81C73AE44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</a:p>
          </p:txBody>
        </p:sp>
        <p:sp>
          <p:nvSpPr>
            <p:cNvPr id="936" name="四角形: 上の 2 つの角を丸める 935">
              <a:extLst>
                <a:ext uri="{FF2B5EF4-FFF2-40B4-BE49-F238E27FC236}">
                  <a16:creationId xmlns:a16="http://schemas.microsoft.com/office/drawing/2014/main" id="{C3975180-FD7D-4D67-B06B-E547C514AA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7" name="グループ化 936">
            <a:extLst>
              <a:ext uri="{FF2B5EF4-FFF2-40B4-BE49-F238E27FC236}">
                <a16:creationId xmlns:a16="http://schemas.microsoft.com/office/drawing/2014/main" id="{68B4F76A-1FAD-4BCB-92DF-3B817792D681}"/>
              </a:ext>
            </a:extLst>
          </p:cNvPr>
          <p:cNvGrpSpPr/>
          <p:nvPr/>
        </p:nvGrpSpPr>
        <p:grpSpPr>
          <a:xfrm>
            <a:off x="6814529" y="3672769"/>
            <a:ext cx="491504" cy="293704"/>
            <a:chOff x="6555416" y="4900731"/>
            <a:chExt cx="720000" cy="378515"/>
          </a:xfrm>
        </p:grpSpPr>
        <p:sp>
          <p:nvSpPr>
            <p:cNvPr id="938" name="四角形: 上の 2 つの角を丸める 937">
              <a:extLst>
                <a:ext uri="{FF2B5EF4-FFF2-40B4-BE49-F238E27FC236}">
                  <a16:creationId xmlns:a16="http://schemas.microsoft.com/office/drawing/2014/main" id="{BD967BF8-C48B-4EEC-A074-754FC47D0C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</a:p>
          </p:txBody>
        </p:sp>
        <p:sp>
          <p:nvSpPr>
            <p:cNvPr id="939" name="四角形: 上の 2 つの角を丸める 938">
              <a:extLst>
                <a:ext uri="{FF2B5EF4-FFF2-40B4-BE49-F238E27FC236}">
                  <a16:creationId xmlns:a16="http://schemas.microsoft.com/office/drawing/2014/main" id="{8EDA6CBC-669C-4F14-BF4B-AADFEB8DAD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AE0D24E9-BC22-49D4-8F07-683831AC0AF4}"/>
              </a:ext>
            </a:extLst>
          </p:cNvPr>
          <p:cNvGrpSpPr/>
          <p:nvPr/>
        </p:nvGrpSpPr>
        <p:grpSpPr>
          <a:xfrm>
            <a:off x="8370279" y="5133269"/>
            <a:ext cx="491504" cy="293704"/>
            <a:chOff x="6555416" y="4900731"/>
            <a:chExt cx="720000" cy="378515"/>
          </a:xfrm>
        </p:grpSpPr>
        <p:sp>
          <p:nvSpPr>
            <p:cNvPr id="941" name="四角形: 上の 2 つの角を丸める 940">
              <a:extLst>
                <a:ext uri="{FF2B5EF4-FFF2-40B4-BE49-F238E27FC236}">
                  <a16:creationId xmlns:a16="http://schemas.microsoft.com/office/drawing/2014/main" id="{AA1282B3-293A-4F56-9032-C26E284E7A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</a:p>
          </p:txBody>
        </p:sp>
        <p:sp>
          <p:nvSpPr>
            <p:cNvPr id="942" name="四角形: 上の 2 つの角を丸める 941">
              <a:extLst>
                <a:ext uri="{FF2B5EF4-FFF2-40B4-BE49-F238E27FC236}">
                  <a16:creationId xmlns:a16="http://schemas.microsoft.com/office/drawing/2014/main" id="{C690A0C1-624C-41FF-9834-62B9261E27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3" name="グループ化 942">
            <a:extLst>
              <a:ext uri="{FF2B5EF4-FFF2-40B4-BE49-F238E27FC236}">
                <a16:creationId xmlns:a16="http://schemas.microsoft.com/office/drawing/2014/main" id="{8DB8529E-A2C4-4513-85CC-946A36AC2D1B}"/>
              </a:ext>
            </a:extLst>
          </p:cNvPr>
          <p:cNvGrpSpPr/>
          <p:nvPr/>
        </p:nvGrpSpPr>
        <p:grpSpPr>
          <a:xfrm>
            <a:off x="8890979" y="5133269"/>
            <a:ext cx="491504" cy="293704"/>
            <a:chOff x="6555416" y="4900731"/>
            <a:chExt cx="720000" cy="378515"/>
          </a:xfrm>
        </p:grpSpPr>
        <p:sp>
          <p:nvSpPr>
            <p:cNvPr id="944" name="四角形: 上の 2 つの角を丸める 943">
              <a:extLst>
                <a:ext uri="{FF2B5EF4-FFF2-40B4-BE49-F238E27FC236}">
                  <a16:creationId xmlns:a16="http://schemas.microsoft.com/office/drawing/2014/main" id="{A12401C9-F21F-42C8-9357-DCBCFEA465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</a:p>
          </p:txBody>
        </p:sp>
        <p:sp>
          <p:nvSpPr>
            <p:cNvPr id="945" name="四角形: 上の 2 つの角を丸める 944">
              <a:extLst>
                <a:ext uri="{FF2B5EF4-FFF2-40B4-BE49-F238E27FC236}">
                  <a16:creationId xmlns:a16="http://schemas.microsoft.com/office/drawing/2014/main" id="{3E0F6307-5F12-4E53-9AEB-78230D5A23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6" name="グループ化 945">
            <a:extLst>
              <a:ext uri="{FF2B5EF4-FFF2-40B4-BE49-F238E27FC236}">
                <a16:creationId xmlns:a16="http://schemas.microsoft.com/office/drawing/2014/main" id="{9FCE6E41-26D1-4F3E-984B-CDA40901182B}"/>
              </a:ext>
            </a:extLst>
          </p:cNvPr>
          <p:cNvGrpSpPr/>
          <p:nvPr/>
        </p:nvGrpSpPr>
        <p:grpSpPr>
          <a:xfrm>
            <a:off x="7767029" y="5469819"/>
            <a:ext cx="491504" cy="293704"/>
            <a:chOff x="6555416" y="4900731"/>
            <a:chExt cx="720000" cy="378515"/>
          </a:xfrm>
        </p:grpSpPr>
        <p:sp>
          <p:nvSpPr>
            <p:cNvPr id="947" name="四角形: 上の 2 つの角を丸める 946">
              <a:extLst>
                <a:ext uri="{FF2B5EF4-FFF2-40B4-BE49-F238E27FC236}">
                  <a16:creationId xmlns:a16="http://schemas.microsoft.com/office/drawing/2014/main" id="{07AD4EE7-DE91-46AC-83B0-B98F25A996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948" name="四角形: 上の 2 つの角を丸める 947">
              <a:extLst>
                <a:ext uri="{FF2B5EF4-FFF2-40B4-BE49-F238E27FC236}">
                  <a16:creationId xmlns:a16="http://schemas.microsoft.com/office/drawing/2014/main" id="{820A0735-A5BD-47E8-A874-ABE6AB87E7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9" name="グループ化 948">
            <a:extLst>
              <a:ext uri="{FF2B5EF4-FFF2-40B4-BE49-F238E27FC236}">
                <a16:creationId xmlns:a16="http://schemas.microsoft.com/office/drawing/2014/main" id="{F22A8ABC-6D71-407E-BDA3-82838F320383}"/>
              </a:ext>
            </a:extLst>
          </p:cNvPr>
          <p:cNvGrpSpPr/>
          <p:nvPr/>
        </p:nvGrpSpPr>
        <p:grpSpPr>
          <a:xfrm>
            <a:off x="8287729" y="5469819"/>
            <a:ext cx="491504" cy="293704"/>
            <a:chOff x="6555416" y="4900731"/>
            <a:chExt cx="720000" cy="378515"/>
          </a:xfrm>
        </p:grpSpPr>
        <p:sp>
          <p:nvSpPr>
            <p:cNvPr id="950" name="四角形: 上の 2 つの角を丸める 949">
              <a:extLst>
                <a:ext uri="{FF2B5EF4-FFF2-40B4-BE49-F238E27FC236}">
                  <a16:creationId xmlns:a16="http://schemas.microsoft.com/office/drawing/2014/main" id="{0785CA3F-7785-4A3C-AECE-3F4E01273F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</a:p>
          </p:txBody>
        </p:sp>
        <p:sp>
          <p:nvSpPr>
            <p:cNvPr id="951" name="四角形: 上の 2 つの角を丸める 950">
              <a:extLst>
                <a:ext uri="{FF2B5EF4-FFF2-40B4-BE49-F238E27FC236}">
                  <a16:creationId xmlns:a16="http://schemas.microsoft.com/office/drawing/2014/main" id="{6A2BC6A7-9FB2-40A5-871F-329DA2AFDC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2" name="グループ化 951">
            <a:extLst>
              <a:ext uri="{FF2B5EF4-FFF2-40B4-BE49-F238E27FC236}">
                <a16:creationId xmlns:a16="http://schemas.microsoft.com/office/drawing/2014/main" id="{856D9B40-126E-45F3-9AB8-635EC6B31C5C}"/>
              </a:ext>
            </a:extLst>
          </p:cNvPr>
          <p:cNvGrpSpPr/>
          <p:nvPr/>
        </p:nvGrpSpPr>
        <p:grpSpPr>
          <a:xfrm>
            <a:off x="8122629" y="3717219"/>
            <a:ext cx="491504" cy="293704"/>
            <a:chOff x="6555416" y="4900731"/>
            <a:chExt cx="720000" cy="378515"/>
          </a:xfrm>
        </p:grpSpPr>
        <p:sp>
          <p:nvSpPr>
            <p:cNvPr id="953" name="四角形: 上の 2 つの角を丸める 952">
              <a:extLst>
                <a:ext uri="{FF2B5EF4-FFF2-40B4-BE49-F238E27FC236}">
                  <a16:creationId xmlns:a16="http://schemas.microsoft.com/office/drawing/2014/main" id="{4DB3B1A1-508A-41B2-8DCE-BB608B8CA8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</a:p>
          </p:txBody>
        </p:sp>
        <p:sp>
          <p:nvSpPr>
            <p:cNvPr id="954" name="四角形: 上の 2 つの角を丸める 953">
              <a:extLst>
                <a:ext uri="{FF2B5EF4-FFF2-40B4-BE49-F238E27FC236}">
                  <a16:creationId xmlns:a16="http://schemas.microsoft.com/office/drawing/2014/main" id="{203EE8D2-38DA-41A1-AD62-282C6DE199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5" name="グループ化 954">
            <a:extLst>
              <a:ext uri="{FF2B5EF4-FFF2-40B4-BE49-F238E27FC236}">
                <a16:creationId xmlns:a16="http://schemas.microsoft.com/office/drawing/2014/main" id="{422FE6EB-8973-46DB-AB33-5571BF6767FC}"/>
              </a:ext>
            </a:extLst>
          </p:cNvPr>
          <p:cNvGrpSpPr/>
          <p:nvPr/>
        </p:nvGrpSpPr>
        <p:grpSpPr>
          <a:xfrm>
            <a:off x="8643329" y="3717219"/>
            <a:ext cx="491504" cy="293704"/>
            <a:chOff x="6555416" y="4900731"/>
            <a:chExt cx="720000" cy="378515"/>
          </a:xfrm>
        </p:grpSpPr>
        <p:sp>
          <p:nvSpPr>
            <p:cNvPr id="956" name="四角形: 上の 2 つの角を丸める 955">
              <a:extLst>
                <a:ext uri="{FF2B5EF4-FFF2-40B4-BE49-F238E27FC236}">
                  <a16:creationId xmlns:a16="http://schemas.microsoft.com/office/drawing/2014/main" id="{95F1763B-DDFE-4480-8EE5-154B1352CE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</a:p>
          </p:txBody>
        </p:sp>
        <p:sp>
          <p:nvSpPr>
            <p:cNvPr id="957" name="四角形: 上の 2 つの角を丸める 956">
              <a:extLst>
                <a:ext uri="{FF2B5EF4-FFF2-40B4-BE49-F238E27FC236}">
                  <a16:creationId xmlns:a16="http://schemas.microsoft.com/office/drawing/2014/main" id="{9AA066DF-9DCE-4D46-9713-3768F3F7B5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8" name="グループ化 957">
            <a:extLst>
              <a:ext uri="{FF2B5EF4-FFF2-40B4-BE49-F238E27FC236}">
                <a16:creationId xmlns:a16="http://schemas.microsoft.com/office/drawing/2014/main" id="{BEE853CA-7769-479D-BD27-A5702E07A099}"/>
              </a:ext>
            </a:extLst>
          </p:cNvPr>
          <p:cNvGrpSpPr/>
          <p:nvPr/>
        </p:nvGrpSpPr>
        <p:grpSpPr>
          <a:xfrm>
            <a:off x="8833829" y="4047419"/>
            <a:ext cx="491504" cy="293704"/>
            <a:chOff x="6555416" y="4900731"/>
            <a:chExt cx="720000" cy="378515"/>
          </a:xfrm>
        </p:grpSpPr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20F80F0D-80DF-4C55-9901-F43D2612EF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</a:p>
          </p:txBody>
        </p:sp>
        <p:sp>
          <p:nvSpPr>
            <p:cNvPr id="960" name="四角形: 上の 2 つの角を丸める 959">
              <a:extLst>
                <a:ext uri="{FF2B5EF4-FFF2-40B4-BE49-F238E27FC236}">
                  <a16:creationId xmlns:a16="http://schemas.microsoft.com/office/drawing/2014/main" id="{4E0F2458-A695-49F7-B68E-269CDAB16E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1" name="グループ化 960">
            <a:extLst>
              <a:ext uri="{FF2B5EF4-FFF2-40B4-BE49-F238E27FC236}">
                <a16:creationId xmlns:a16="http://schemas.microsoft.com/office/drawing/2014/main" id="{F7E0E56C-5875-4CDF-A8A2-8DB4B87C7281}"/>
              </a:ext>
            </a:extLst>
          </p:cNvPr>
          <p:cNvGrpSpPr/>
          <p:nvPr/>
        </p:nvGrpSpPr>
        <p:grpSpPr>
          <a:xfrm>
            <a:off x="8521044" y="4421685"/>
            <a:ext cx="491504" cy="293704"/>
            <a:chOff x="6555416" y="4900731"/>
            <a:chExt cx="720000" cy="378515"/>
          </a:xfrm>
        </p:grpSpPr>
        <p:sp>
          <p:nvSpPr>
            <p:cNvPr id="962" name="四角形: 上の 2 つの角を丸める 961">
              <a:extLst>
                <a:ext uri="{FF2B5EF4-FFF2-40B4-BE49-F238E27FC236}">
                  <a16:creationId xmlns:a16="http://schemas.microsoft.com/office/drawing/2014/main" id="{C32F93B6-792A-46E3-B034-007B32EB4F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</a:p>
          </p:txBody>
        </p:sp>
        <p:sp>
          <p:nvSpPr>
            <p:cNvPr id="963" name="四角形: 上の 2 つの角を丸める 962">
              <a:extLst>
                <a:ext uri="{FF2B5EF4-FFF2-40B4-BE49-F238E27FC236}">
                  <a16:creationId xmlns:a16="http://schemas.microsoft.com/office/drawing/2014/main" id="{F05E8109-EF0D-41F7-A437-173C83EBE0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7FA1A48B-17B5-4218-82BA-E4A8B7E95585}"/>
              </a:ext>
            </a:extLst>
          </p:cNvPr>
          <p:cNvGrpSpPr/>
          <p:nvPr/>
        </p:nvGrpSpPr>
        <p:grpSpPr>
          <a:xfrm>
            <a:off x="7184727" y="5405664"/>
            <a:ext cx="491504" cy="293704"/>
            <a:chOff x="6555416" y="4900731"/>
            <a:chExt cx="720000" cy="378515"/>
          </a:xfrm>
        </p:grpSpPr>
        <p:sp>
          <p:nvSpPr>
            <p:cNvPr id="965" name="四角形: 上の 2 つの角を丸める 964">
              <a:extLst>
                <a:ext uri="{FF2B5EF4-FFF2-40B4-BE49-F238E27FC236}">
                  <a16:creationId xmlns:a16="http://schemas.microsoft.com/office/drawing/2014/main" id="{AA4B1326-8F49-40F0-97DB-0AC30F893B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</a:p>
          </p:txBody>
        </p:sp>
        <p:sp>
          <p:nvSpPr>
            <p:cNvPr id="966" name="四角形: 上の 2 つの角を丸める 965">
              <a:extLst>
                <a:ext uri="{FF2B5EF4-FFF2-40B4-BE49-F238E27FC236}">
                  <a16:creationId xmlns:a16="http://schemas.microsoft.com/office/drawing/2014/main" id="{D86288EE-34BF-404F-98EB-C46F875C21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CE34E869-29DD-48AB-A406-BE27E0C7B255}"/>
              </a:ext>
            </a:extLst>
          </p:cNvPr>
          <p:cNvGrpSpPr/>
          <p:nvPr/>
        </p:nvGrpSpPr>
        <p:grpSpPr>
          <a:xfrm>
            <a:off x="7618925" y="4860784"/>
            <a:ext cx="491504" cy="293704"/>
            <a:chOff x="6555416" y="4900731"/>
            <a:chExt cx="720000" cy="378515"/>
          </a:xfrm>
        </p:grpSpPr>
        <p:sp>
          <p:nvSpPr>
            <p:cNvPr id="968" name="四角形: 上の 2 つの角を丸める 967">
              <a:extLst>
                <a:ext uri="{FF2B5EF4-FFF2-40B4-BE49-F238E27FC236}">
                  <a16:creationId xmlns:a16="http://schemas.microsoft.com/office/drawing/2014/main" id="{8933D00B-B29C-44A4-AE3B-E365EE9470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</a:p>
          </p:txBody>
        </p:sp>
        <p:sp>
          <p:nvSpPr>
            <p:cNvPr id="969" name="四角形: 上の 2 つの角を丸める 968">
              <a:extLst>
                <a:ext uri="{FF2B5EF4-FFF2-40B4-BE49-F238E27FC236}">
                  <a16:creationId xmlns:a16="http://schemas.microsoft.com/office/drawing/2014/main" id="{D206787B-B197-4012-903C-14411206D7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66558E50-BCA6-4986-A119-CE227C40A39A}"/>
              </a:ext>
            </a:extLst>
          </p:cNvPr>
          <p:cNvGrpSpPr/>
          <p:nvPr/>
        </p:nvGrpSpPr>
        <p:grpSpPr>
          <a:xfrm>
            <a:off x="7472052" y="4422634"/>
            <a:ext cx="491504" cy="293704"/>
            <a:chOff x="6555416" y="4900731"/>
            <a:chExt cx="720000" cy="378515"/>
          </a:xfrm>
        </p:grpSpPr>
        <p:sp>
          <p:nvSpPr>
            <p:cNvPr id="971" name="四角形: 上の 2 つの角を丸める 970">
              <a:extLst>
                <a:ext uri="{FF2B5EF4-FFF2-40B4-BE49-F238E27FC236}">
                  <a16:creationId xmlns:a16="http://schemas.microsoft.com/office/drawing/2014/main" id="{12AD836B-7029-4B6E-B4E8-290DEB1DAD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</a:p>
          </p:txBody>
        </p:sp>
        <p:sp>
          <p:nvSpPr>
            <p:cNvPr id="972" name="四角形: 上の 2 つの角を丸める 971">
              <a:extLst>
                <a:ext uri="{FF2B5EF4-FFF2-40B4-BE49-F238E27FC236}">
                  <a16:creationId xmlns:a16="http://schemas.microsoft.com/office/drawing/2014/main" id="{F72F0F03-0787-4CF0-9E3B-0892B54830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3" name="グループ化 972">
            <a:extLst>
              <a:ext uri="{FF2B5EF4-FFF2-40B4-BE49-F238E27FC236}">
                <a16:creationId xmlns:a16="http://schemas.microsoft.com/office/drawing/2014/main" id="{FA1D8A95-E335-49BC-9DC8-B56E5FD1DE20}"/>
              </a:ext>
            </a:extLst>
          </p:cNvPr>
          <p:cNvGrpSpPr/>
          <p:nvPr/>
        </p:nvGrpSpPr>
        <p:grpSpPr>
          <a:xfrm>
            <a:off x="6677383" y="5736448"/>
            <a:ext cx="491504" cy="293704"/>
            <a:chOff x="6555416" y="4900731"/>
            <a:chExt cx="720000" cy="378515"/>
          </a:xfrm>
        </p:grpSpPr>
        <p:sp>
          <p:nvSpPr>
            <p:cNvPr id="974" name="四角形: 上の 2 つの角を丸める 973">
              <a:extLst>
                <a:ext uri="{FF2B5EF4-FFF2-40B4-BE49-F238E27FC236}">
                  <a16:creationId xmlns:a16="http://schemas.microsoft.com/office/drawing/2014/main" id="{48C5C4CC-54BE-4BBE-855F-CA809BCD28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</a:p>
          </p:txBody>
        </p:sp>
        <p:sp>
          <p:nvSpPr>
            <p:cNvPr id="975" name="四角形: 上の 2 つの角を丸める 974">
              <a:extLst>
                <a:ext uri="{FF2B5EF4-FFF2-40B4-BE49-F238E27FC236}">
                  <a16:creationId xmlns:a16="http://schemas.microsoft.com/office/drawing/2014/main" id="{658E099C-DF1F-4265-B8D1-4C4913DE27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6" name="グループ化 975">
            <a:extLst>
              <a:ext uri="{FF2B5EF4-FFF2-40B4-BE49-F238E27FC236}">
                <a16:creationId xmlns:a16="http://schemas.microsoft.com/office/drawing/2014/main" id="{395A34BB-F088-4587-880E-63953702EB4E}"/>
              </a:ext>
            </a:extLst>
          </p:cNvPr>
          <p:cNvGrpSpPr/>
          <p:nvPr/>
        </p:nvGrpSpPr>
        <p:grpSpPr>
          <a:xfrm>
            <a:off x="6664027" y="5405664"/>
            <a:ext cx="491504" cy="293704"/>
            <a:chOff x="6555416" y="4900731"/>
            <a:chExt cx="720000" cy="378515"/>
          </a:xfrm>
        </p:grpSpPr>
        <p:sp>
          <p:nvSpPr>
            <p:cNvPr id="977" name="四角形: 上の 2 つの角を丸める 976">
              <a:extLst>
                <a:ext uri="{FF2B5EF4-FFF2-40B4-BE49-F238E27FC236}">
                  <a16:creationId xmlns:a16="http://schemas.microsoft.com/office/drawing/2014/main" id="{623BC69E-B89C-4789-A651-013D5B31FB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</a:p>
          </p:txBody>
        </p:sp>
        <p:sp>
          <p:nvSpPr>
            <p:cNvPr id="978" name="四角形: 上の 2 つの角を丸める 977">
              <a:extLst>
                <a:ext uri="{FF2B5EF4-FFF2-40B4-BE49-F238E27FC236}">
                  <a16:creationId xmlns:a16="http://schemas.microsoft.com/office/drawing/2014/main" id="{E06F503E-5C99-475D-8658-9F9013C70A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EEAD19B0-677D-4FEE-9751-628355A19339}"/>
              </a:ext>
            </a:extLst>
          </p:cNvPr>
          <p:cNvGrpSpPr/>
          <p:nvPr/>
        </p:nvGrpSpPr>
        <p:grpSpPr>
          <a:xfrm>
            <a:off x="6639079" y="5074693"/>
            <a:ext cx="491504" cy="293704"/>
            <a:chOff x="6555416" y="4900731"/>
            <a:chExt cx="720000" cy="378515"/>
          </a:xfrm>
        </p:grpSpPr>
        <p:sp>
          <p:nvSpPr>
            <p:cNvPr id="980" name="四角形: 上の 2 つの角を丸める 979">
              <a:extLst>
                <a:ext uri="{FF2B5EF4-FFF2-40B4-BE49-F238E27FC236}">
                  <a16:creationId xmlns:a16="http://schemas.microsoft.com/office/drawing/2014/main" id="{EA23AE97-EC9B-45A3-A407-8729989074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</a:p>
          </p:txBody>
        </p:sp>
        <p:sp>
          <p:nvSpPr>
            <p:cNvPr id="981" name="四角形: 上の 2 つの角を丸める 980">
              <a:extLst>
                <a:ext uri="{FF2B5EF4-FFF2-40B4-BE49-F238E27FC236}">
                  <a16:creationId xmlns:a16="http://schemas.microsoft.com/office/drawing/2014/main" id="{740A8C98-3056-4464-9A1A-902478291A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C435FF55-F318-4ADB-99A8-4C1C348441E0}"/>
              </a:ext>
            </a:extLst>
          </p:cNvPr>
          <p:cNvGrpSpPr/>
          <p:nvPr/>
        </p:nvGrpSpPr>
        <p:grpSpPr>
          <a:xfrm>
            <a:off x="7007379" y="4750843"/>
            <a:ext cx="491504" cy="293704"/>
            <a:chOff x="6555416" y="4900731"/>
            <a:chExt cx="720000" cy="378515"/>
          </a:xfrm>
        </p:grpSpPr>
        <p:sp>
          <p:nvSpPr>
            <p:cNvPr id="983" name="四角形: 上の 2 つの角を丸める 982">
              <a:extLst>
                <a:ext uri="{FF2B5EF4-FFF2-40B4-BE49-F238E27FC236}">
                  <a16:creationId xmlns:a16="http://schemas.microsoft.com/office/drawing/2014/main" id="{7859963D-31A8-4630-BB89-05DD833C22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</a:p>
          </p:txBody>
        </p:sp>
        <p:sp>
          <p:nvSpPr>
            <p:cNvPr id="984" name="四角形: 上の 2 つの角を丸める 983">
              <a:extLst>
                <a:ext uri="{FF2B5EF4-FFF2-40B4-BE49-F238E27FC236}">
                  <a16:creationId xmlns:a16="http://schemas.microsoft.com/office/drawing/2014/main" id="{5ECE9ECD-8DBE-4FAA-B8EC-A6DCB6D3C0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5" name="グループ化 984">
            <a:extLst>
              <a:ext uri="{FF2B5EF4-FFF2-40B4-BE49-F238E27FC236}">
                <a16:creationId xmlns:a16="http://schemas.microsoft.com/office/drawing/2014/main" id="{48444B5A-F197-4D95-8EF5-6C9D307DE345}"/>
              </a:ext>
            </a:extLst>
          </p:cNvPr>
          <p:cNvGrpSpPr/>
          <p:nvPr/>
        </p:nvGrpSpPr>
        <p:grpSpPr>
          <a:xfrm>
            <a:off x="7601929" y="3717219"/>
            <a:ext cx="491504" cy="293704"/>
            <a:chOff x="6555416" y="4900731"/>
            <a:chExt cx="720000" cy="378515"/>
          </a:xfrm>
        </p:grpSpPr>
        <p:sp>
          <p:nvSpPr>
            <p:cNvPr id="986" name="四角形: 上の 2 つの角を丸める 985">
              <a:extLst>
                <a:ext uri="{FF2B5EF4-FFF2-40B4-BE49-F238E27FC236}">
                  <a16:creationId xmlns:a16="http://schemas.microsoft.com/office/drawing/2014/main" id="{29F29192-D229-4208-8268-CD552849D1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</a:p>
          </p:txBody>
        </p:sp>
        <p:sp>
          <p:nvSpPr>
            <p:cNvPr id="987" name="四角形: 上の 2 つの角を丸める 986">
              <a:extLst>
                <a:ext uri="{FF2B5EF4-FFF2-40B4-BE49-F238E27FC236}">
                  <a16:creationId xmlns:a16="http://schemas.microsoft.com/office/drawing/2014/main" id="{49AF4482-C5B1-4D62-9D3B-B123D380EB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643DA739-B8AE-4048-ABC7-869A26FC6621}"/>
              </a:ext>
            </a:extLst>
          </p:cNvPr>
          <p:cNvGrpSpPr/>
          <p:nvPr/>
        </p:nvGrpSpPr>
        <p:grpSpPr>
          <a:xfrm>
            <a:off x="8122629" y="4047419"/>
            <a:ext cx="491504" cy="293704"/>
            <a:chOff x="6555416" y="4900731"/>
            <a:chExt cx="720000" cy="378515"/>
          </a:xfrm>
        </p:grpSpPr>
        <p:sp>
          <p:nvSpPr>
            <p:cNvPr id="989" name="四角形: 上の 2 つの角を丸める 988">
              <a:extLst>
                <a:ext uri="{FF2B5EF4-FFF2-40B4-BE49-F238E27FC236}">
                  <a16:creationId xmlns:a16="http://schemas.microsoft.com/office/drawing/2014/main" id="{C25CFA08-0F7B-4668-AD80-5DD70874E5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</a:p>
          </p:txBody>
        </p:sp>
        <p:sp>
          <p:nvSpPr>
            <p:cNvPr id="990" name="四角形: 上の 2 つの角を丸める 989">
              <a:extLst>
                <a:ext uri="{FF2B5EF4-FFF2-40B4-BE49-F238E27FC236}">
                  <a16:creationId xmlns:a16="http://schemas.microsoft.com/office/drawing/2014/main" id="{0C47E59D-5B83-48D9-A634-5328DAB7EC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0FE7C225-DBB5-4403-A0B5-C665BC5C63FE}"/>
              </a:ext>
            </a:extLst>
          </p:cNvPr>
          <p:cNvGrpSpPr/>
          <p:nvPr/>
        </p:nvGrpSpPr>
        <p:grpSpPr>
          <a:xfrm>
            <a:off x="7993994" y="4421685"/>
            <a:ext cx="491504" cy="293704"/>
            <a:chOff x="6555416" y="4900731"/>
            <a:chExt cx="720000" cy="378515"/>
          </a:xfrm>
        </p:grpSpPr>
        <p:sp>
          <p:nvSpPr>
            <p:cNvPr id="992" name="四角形: 上の 2 つの角を丸める 991">
              <a:extLst>
                <a:ext uri="{FF2B5EF4-FFF2-40B4-BE49-F238E27FC236}">
                  <a16:creationId xmlns:a16="http://schemas.microsoft.com/office/drawing/2014/main" id="{C446ED2F-21B8-4751-8EF3-88C6029D8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</a:p>
          </p:txBody>
        </p:sp>
        <p:sp>
          <p:nvSpPr>
            <p:cNvPr id="993" name="四角形: 上の 2 つの角を丸める 992">
              <a:extLst>
                <a:ext uri="{FF2B5EF4-FFF2-40B4-BE49-F238E27FC236}">
                  <a16:creationId xmlns:a16="http://schemas.microsoft.com/office/drawing/2014/main" id="{4EDCDEBC-5E25-4912-B745-F31DADF588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4" name="グループ化 993">
            <a:extLst>
              <a:ext uri="{FF2B5EF4-FFF2-40B4-BE49-F238E27FC236}">
                <a16:creationId xmlns:a16="http://schemas.microsoft.com/office/drawing/2014/main" id="{0C8FFBEA-897F-4296-AE41-955FA64ADC76}"/>
              </a:ext>
            </a:extLst>
          </p:cNvPr>
          <p:cNvGrpSpPr/>
          <p:nvPr/>
        </p:nvGrpSpPr>
        <p:grpSpPr>
          <a:xfrm>
            <a:off x="7500329" y="4053769"/>
            <a:ext cx="491504" cy="293704"/>
            <a:chOff x="6555416" y="4900731"/>
            <a:chExt cx="720000" cy="378515"/>
          </a:xfrm>
        </p:grpSpPr>
        <p:sp>
          <p:nvSpPr>
            <p:cNvPr id="995" name="四角形: 上の 2 つの角を丸める 994">
              <a:extLst>
                <a:ext uri="{FF2B5EF4-FFF2-40B4-BE49-F238E27FC236}">
                  <a16:creationId xmlns:a16="http://schemas.microsoft.com/office/drawing/2014/main" id="{1FD98AB1-1ADD-40C8-85F5-BF37DC030F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</a:p>
          </p:txBody>
        </p:sp>
        <p:sp>
          <p:nvSpPr>
            <p:cNvPr id="996" name="四角形: 上の 2 つの角を丸める 995">
              <a:extLst>
                <a:ext uri="{FF2B5EF4-FFF2-40B4-BE49-F238E27FC236}">
                  <a16:creationId xmlns:a16="http://schemas.microsoft.com/office/drawing/2014/main" id="{BEAE0E6F-EA50-4347-B9D0-0B948C6E03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7" name="グループ化 996">
            <a:extLst>
              <a:ext uri="{FF2B5EF4-FFF2-40B4-BE49-F238E27FC236}">
                <a16:creationId xmlns:a16="http://schemas.microsoft.com/office/drawing/2014/main" id="{9BEC6715-8655-483A-9D3B-EB871D618AE2}"/>
              </a:ext>
            </a:extLst>
          </p:cNvPr>
          <p:cNvGrpSpPr/>
          <p:nvPr/>
        </p:nvGrpSpPr>
        <p:grpSpPr>
          <a:xfrm>
            <a:off x="6966929" y="4199819"/>
            <a:ext cx="491504" cy="293704"/>
            <a:chOff x="6555416" y="4900731"/>
            <a:chExt cx="720000" cy="378515"/>
          </a:xfrm>
        </p:grpSpPr>
        <p:sp>
          <p:nvSpPr>
            <p:cNvPr id="998" name="四角形: 上の 2 つの角を丸める 997">
              <a:extLst>
                <a:ext uri="{FF2B5EF4-FFF2-40B4-BE49-F238E27FC236}">
                  <a16:creationId xmlns:a16="http://schemas.microsoft.com/office/drawing/2014/main" id="{A8957462-938F-4BC5-A7ED-CB00DF8DC5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</a:p>
          </p:txBody>
        </p:sp>
        <p:sp>
          <p:nvSpPr>
            <p:cNvPr id="999" name="四角形: 上の 2 つの角を丸める 998">
              <a:extLst>
                <a:ext uri="{FF2B5EF4-FFF2-40B4-BE49-F238E27FC236}">
                  <a16:creationId xmlns:a16="http://schemas.microsoft.com/office/drawing/2014/main" id="{B81AD8E5-28E1-45C3-921A-F16A7164B8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0" name="グループ化 999">
            <a:extLst>
              <a:ext uri="{FF2B5EF4-FFF2-40B4-BE49-F238E27FC236}">
                <a16:creationId xmlns:a16="http://schemas.microsoft.com/office/drawing/2014/main" id="{20ED0B49-2E1F-4A29-8AEB-9EA01147D14F}"/>
              </a:ext>
            </a:extLst>
          </p:cNvPr>
          <p:cNvGrpSpPr/>
          <p:nvPr/>
        </p:nvGrpSpPr>
        <p:grpSpPr>
          <a:xfrm>
            <a:off x="5163119" y="3456140"/>
            <a:ext cx="491504" cy="293704"/>
            <a:chOff x="6555416" y="4900731"/>
            <a:chExt cx="720000" cy="378515"/>
          </a:xfrm>
        </p:grpSpPr>
        <p:sp>
          <p:nvSpPr>
            <p:cNvPr id="1001" name="四角形: 上の 2 つの角を丸める 1000">
              <a:extLst>
                <a:ext uri="{FF2B5EF4-FFF2-40B4-BE49-F238E27FC236}">
                  <a16:creationId xmlns:a16="http://schemas.microsoft.com/office/drawing/2014/main" id="{7C9E4E96-1DC1-4222-9446-CDE99ED8BA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</a:p>
          </p:txBody>
        </p:sp>
        <p:sp>
          <p:nvSpPr>
            <p:cNvPr id="1002" name="四角形: 上の 2 つの角を丸める 1001">
              <a:extLst>
                <a:ext uri="{FF2B5EF4-FFF2-40B4-BE49-F238E27FC236}">
                  <a16:creationId xmlns:a16="http://schemas.microsoft.com/office/drawing/2014/main" id="{16EDCCD6-6416-425D-A563-7D0D386FD6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3" name="グループ化 1002">
            <a:extLst>
              <a:ext uri="{FF2B5EF4-FFF2-40B4-BE49-F238E27FC236}">
                <a16:creationId xmlns:a16="http://schemas.microsoft.com/office/drawing/2014/main" id="{3AE2BDBA-B0BC-4F2D-AABA-87932D4D1F67}"/>
              </a:ext>
            </a:extLst>
          </p:cNvPr>
          <p:cNvGrpSpPr/>
          <p:nvPr/>
        </p:nvGrpSpPr>
        <p:grpSpPr>
          <a:xfrm>
            <a:off x="5683819" y="3456140"/>
            <a:ext cx="491504" cy="293704"/>
            <a:chOff x="6555416" y="4900731"/>
            <a:chExt cx="720000" cy="378515"/>
          </a:xfrm>
        </p:grpSpPr>
        <p:sp>
          <p:nvSpPr>
            <p:cNvPr id="1004" name="四角形: 上の 2 つの角を丸める 1003">
              <a:extLst>
                <a:ext uri="{FF2B5EF4-FFF2-40B4-BE49-F238E27FC236}">
                  <a16:creationId xmlns:a16="http://schemas.microsoft.com/office/drawing/2014/main" id="{9802651E-4C07-438E-B38B-F5F044A601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</a:p>
          </p:txBody>
        </p:sp>
        <p:sp>
          <p:nvSpPr>
            <p:cNvPr id="1005" name="四角形: 上の 2 つの角を丸める 1004">
              <a:extLst>
                <a:ext uri="{FF2B5EF4-FFF2-40B4-BE49-F238E27FC236}">
                  <a16:creationId xmlns:a16="http://schemas.microsoft.com/office/drawing/2014/main" id="{C6BA16FB-C4FD-4CCF-9219-39CEBF2074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6" name="グループ化 1005">
            <a:extLst>
              <a:ext uri="{FF2B5EF4-FFF2-40B4-BE49-F238E27FC236}">
                <a16:creationId xmlns:a16="http://schemas.microsoft.com/office/drawing/2014/main" id="{A9A21548-96A2-4B64-8815-C72AD2C62216}"/>
              </a:ext>
            </a:extLst>
          </p:cNvPr>
          <p:cNvGrpSpPr/>
          <p:nvPr/>
        </p:nvGrpSpPr>
        <p:grpSpPr>
          <a:xfrm>
            <a:off x="5163119" y="3125940"/>
            <a:ext cx="491504" cy="293704"/>
            <a:chOff x="6555416" y="4900731"/>
            <a:chExt cx="720000" cy="378515"/>
          </a:xfrm>
        </p:grpSpPr>
        <p:sp>
          <p:nvSpPr>
            <p:cNvPr id="1007" name="四角形: 上の 2 つの角を丸める 1006">
              <a:extLst>
                <a:ext uri="{FF2B5EF4-FFF2-40B4-BE49-F238E27FC236}">
                  <a16:creationId xmlns:a16="http://schemas.microsoft.com/office/drawing/2014/main" id="{250EE38A-259F-4391-95D0-54CB50B50F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</a:p>
          </p:txBody>
        </p:sp>
        <p:sp>
          <p:nvSpPr>
            <p:cNvPr id="1008" name="四角形: 上の 2 つの角を丸める 1007">
              <a:extLst>
                <a:ext uri="{FF2B5EF4-FFF2-40B4-BE49-F238E27FC236}">
                  <a16:creationId xmlns:a16="http://schemas.microsoft.com/office/drawing/2014/main" id="{A816F470-424A-447E-A698-C427799706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9" name="グループ化 1008">
            <a:extLst>
              <a:ext uri="{FF2B5EF4-FFF2-40B4-BE49-F238E27FC236}">
                <a16:creationId xmlns:a16="http://schemas.microsoft.com/office/drawing/2014/main" id="{390F4EBB-7AD5-443B-BB2E-1A635F6762D8}"/>
              </a:ext>
            </a:extLst>
          </p:cNvPr>
          <p:cNvGrpSpPr/>
          <p:nvPr/>
        </p:nvGrpSpPr>
        <p:grpSpPr>
          <a:xfrm>
            <a:off x="5683819" y="3125940"/>
            <a:ext cx="491504" cy="293704"/>
            <a:chOff x="6555416" y="4900731"/>
            <a:chExt cx="720000" cy="378515"/>
          </a:xfrm>
        </p:grpSpPr>
        <p:sp>
          <p:nvSpPr>
            <p:cNvPr id="1010" name="四角形: 上の 2 つの角を丸める 1009">
              <a:extLst>
                <a:ext uri="{FF2B5EF4-FFF2-40B4-BE49-F238E27FC236}">
                  <a16:creationId xmlns:a16="http://schemas.microsoft.com/office/drawing/2014/main" id="{CB7DCC47-9298-4098-A0DD-5EA570E671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</a:p>
          </p:txBody>
        </p:sp>
        <p:sp>
          <p:nvSpPr>
            <p:cNvPr id="1011" name="四角形: 上の 2 つの角を丸める 1010">
              <a:extLst>
                <a:ext uri="{FF2B5EF4-FFF2-40B4-BE49-F238E27FC236}">
                  <a16:creationId xmlns:a16="http://schemas.microsoft.com/office/drawing/2014/main" id="{18CC9B3D-85CD-4108-A36B-05BC1E2609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2" name="グループ化 1011">
            <a:extLst>
              <a:ext uri="{FF2B5EF4-FFF2-40B4-BE49-F238E27FC236}">
                <a16:creationId xmlns:a16="http://schemas.microsoft.com/office/drawing/2014/main" id="{6BA3DAAE-4616-4FB4-A567-18A65D9AEC60}"/>
              </a:ext>
            </a:extLst>
          </p:cNvPr>
          <p:cNvGrpSpPr/>
          <p:nvPr/>
        </p:nvGrpSpPr>
        <p:grpSpPr>
          <a:xfrm>
            <a:off x="6445388" y="4122704"/>
            <a:ext cx="491504" cy="293704"/>
            <a:chOff x="6555416" y="4900731"/>
            <a:chExt cx="720000" cy="378515"/>
          </a:xfrm>
        </p:grpSpPr>
        <p:sp>
          <p:nvSpPr>
            <p:cNvPr id="1013" name="四角形: 上の 2 つの角を丸める 1012">
              <a:extLst>
                <a:ext uri="{FF2B5EF4-FFF2-40B4-BE49-F238E27FC236}">
                  <a16:creationId xmlns:a16="http://schemas.microsoft.com/office/drawing/2014/main" id="{A1823A66-ABB3-40C8-AD1A-2E23FBF595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</a:p>
          </p:txBody>
        </p:sp>
        <p:sp>
          <p:nvSpPr>
            <p:cNvPr id="1014" name="四角形: 上の 2 つの角を丸める 1013">
              <a:extLst>
                <a:ext uri="{FF2B5EF4-FFF2-40B4-BE49-F238E27FC236}">
                  <a16:creationId xmlns:a16="http://schemas.microsoft.com/office/drawing/2014/main" id="{7D0325FA-B7DF-4E84-9D00-DF55D48725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5" name="グループ化 1014">
            <a:extLst>
              <a:ext uri="{FF2B5EF4-FFF2-40B4-BE49-F238E27FC236}">
                <a16:creationId xmlns:a16="http://schemas.microsoft.com/office/drawing/2014/main" id="{94D08659-63EF-4AA9-A584-3D4E593171FC}"/>
              </a:ext>
            </a:extLst>
          </p:cNvPr>
          <p:cNvGrpSpPr/>
          <p:nvPr/>
        </p:nvGrpSpPr>
        <p:grpSpPr>
          <a:xfrm>
            <a:off x="6480329" y="4750843"/>
            <a:ext cx="491504" cy="293704"/>
            <a:chOff x="6555416" y="4900731"/>
            <a:chExt cx="720000" cy="378515"/>
          </a:xfrm>
        </p:grpSpPr>
        <p:sp>
          <p:nvSpPr>
            <p:cNvPr id="1016" name="四角形: 上の 2 つの角を丸める 1015">
              <a:extLst>
                <a:ext uri="{FF2B5EF4-FFF2-40B4-BE49-F238E27FC236}">
                  <a16:creationId xmlns:a16="http://schemas.microsoft.com/office/drawing/2014/main" id="{29014F13-280D-476A-91EE-1D4C9528C6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</a:p>
          </p:txBody>
        </p:sp>
        <p:sp>
          <p:nvSpPr>
            <p:cNvPr id="1017" name="四角形: 上の 2 つの角を丸める 1016">
              <a:extLst>
                <a:ext uri="{FF2B5EF4-FFF2-40B4-BE49-F238E27FC236}">
                  <a16:creationId xmlns:a16="http://schemas.microsoft.com/office/drawing/2014/main" id="{7973EA3F-D604-4615-AA27-34B325C23F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8" name="グループ化 1017">
            <a:extLst>
              <a:ext uri="{FF2B5EF4-FFF2-40B4-BE49-F238E27FC236}">
                <a16:creationId xmlns:a16="http://schemas.microsoft.com/office/drawing/2014/main" id="{140B2266-FCEE-4483-8D9E-2052054142B1}"/>
              </a:ext>
            </a:extLst>
          </p:cNvPr>
          <p:cNvGrpSpPr/>
          <p:nvPr/>
        </p:nvGrpSpPr>
        <p:grpSpPr>
          <a:xfrm>
            <a:off x="5245694" y="3786813"/>
            <a:ext cx="491504" cy="293704"/>
            <a:chOff x="6555416" y="4900731"/>
            <a:chExt cx="720000" cy="378515"/>
          </a:xfrm>
        </p:grpSpPr>
        <p:sp>
          <p:nvSpPr>
            <p:cNvPr id="1019" name="四角形: 上の 2 つの角を丸める 1018">
              <a:extLst>
                <a:ext uri="{FF2B5EF4-FFF2-40B4-BE49-F238E27FC236}">
                  <a16:creationId xmlns:a16="http://schemas.microsoft.com/office/drawing/2014/main" id="{7E79F9F8-83B5-462E-B636-5A91921FA0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</a:p>
          </p:txBody>
        </p:sp>
        <p:sp>
          <p:nvSpPr>
            <p:cNvPr id="1020" name="四角形: 上の 2 つの角を丸める 1019">
              <a:extLst>
                <a:ext uri="{FF2B5EF4-FFF2-40B4-BE49-F238E27FC236}">
                  <a16:creationId xmlns:a16="http://schemas.microsoft.com/office/drawing/2014/main" id="{44186157-B3DF-4521-A746-49ED2D067B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97A7C013-7879-4AB6-A4C4-7CACD7192DDF}"/>
              </a:ext>
            </a:extLst>
          </p:cNvPr>
          <p:cNvGrpSpPr/>
          <p:nvPr/>
        </p:nvGrpSpPr>
        <p:grpSpPr>
          <a:xfrm>
            <a:off x="5766394" y="3786813"/>
            <a:ext cx="491504" cy="293704"/>
            <a:chOff x="6555416" y="4900731"/>
            <a:chExt cx="720000" cy="378515"/>
          </a:xfrm>
        </p:grpSpPr>
        <p:sp>
          <p:nvSpPr>
            <p:cNvPr id="1022" name="四角形: 上の 2 つの角を丸める 1021">
              <a:extLst>
                <a:ext uri="{FF2B5EF4-FFF2-40B4-BE49-F238E27FC236}">
                  <a16:creationId xmlns:a16="http://schemas.microsoft.com/office/drawing/2014/main" id="{0153C7E0-3249-4523-B37C-8309A928F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</a:p>
          </p:txBody>
        </p:sp>
        <p:sp>
          <p:nvSpPr>
            <p:cNvPr id="1023" name="四角形: 上の 2 つの角を丸める 1022">
              <a:extLst>
                <a:ext uri="{FF2B5EF4-FFF2-40B4-BE49-F238E27FC236}">
                  <a16:creationId xmlns:a16="http://schemas.microsoft.com/office/drawing/2014/main" id="{180E3F97-9CD2-4BB5-A011-C3ABD3A88F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24372FF4-6A39-413C-AEB1-FF9AC0C774FD}"/>
              </a:ext>
            </a:extLst>
          </p:cNvPr>
          <p:cNvGrpSpPr/>
          <p:nvPr/>
        </p:nvGrpSpPr>
        <p:grpSpPr>
          <a:xfrm>
            <a:off x="6287094" y="3786813"/>
            <a:ext cx="491504" cy="293704"/>
            <a:chOff x="6555416" y="4900731"/>
            <a:chExt cx="720000" cy="378515"/>
          </a:xfrm>
        </p:grpSpPr>
        <p:sp>
          <p:nvSpPr>
            <p:cNvPr id="1025" name="四角形: 上の 2 つの角を丸める 1024">
              <a:extLst>
                <a:ext uri="{FF2B5EF4-FFF2-40B4-BE49-F238E27FC236}">
                  <a16:creationId xmlns:a16="http://schemas.microsoft.com/office/drawing/2014/main" id="{B445322E-4678-42E2-9B8C-599DD12769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</a:p>
          </p:txBody>
        </p:sp>
        <p:sp>
          <p:nvSpPr>
            <p:cNvPr id="1026" name="四角形: 上の 2 つの角を丸める 1025">
              <a:extLst>
                <a:ext uri="{FF2B5EF4-FFF2-40B4-BE49-F238E27FC236}">
                  <a16:creationId xmlns:a16="http://schemas.microsoft.com/office/drawing/2014/main" id="{9C0F5FC1-58DF-4CD6-A4D3-D8037F801E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2997D4B8-D944-493E-97DF-5011367F9757}"/>
              </a:ext>
            </a:extLst>
          </p:cNvPr>
          <p:cNvGrpSpPr/>
          <p:nvPr/>
        </p:nvGrpSpPr>
        <p:grpSpPr>
          <a:xfrm>
            <a:off x="4635991" y="3450412"/>
            <a:ext cx="491504" cy="293704"/>
            <a:chOff x="6555416" y="4900731"/>
            <a:chExt cx="720000" cy="378515"/>
          </a:xfrm>
        </p:grpSpPr>
        <p:sp>
          <p:nvSpPr>
            <p:cNvPr id="1028" name="四角形: 上の 2 つの角を丸める 1027">
              <a:extLst>
                <a:ext uri="{FF2B5EF4-FFF2-40B4-BE49-F238E27FC236}">
                  <a16:creationId xmlns:a16="http://schemas.microsoft.com/office/drawing/2014/main" id="{903BE294-C2A1-49C5-B6C3-773E74A6B0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</a:p>
          </p:txBody>
        </p:sp>
        <p:sp>
          <p:nvSpPr>
            <p:cNvPr id="1029" name="四角形: 上の 2 つの角を丸める 1028">
              <a:extLst>
                <a:ext uri="{FF2B5EF4-FFF2-40B4-BE49-F238E27FC236}">
                  <a16:creationId xmlns:a16="http://schemas.microsoft.com/office/drawing/2014/main" id="{970817AB-D228-407A-BCDD-BD852E70EE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7694E81D-64C9-4318-B2FA-5E04A9F95BD5}"/>
              </a:ext>
            </a:extLst>
          </p:cNvPr>
          <p:cNvGrpSpPr/>
          <p:nvPr/>
        </p:nvGrpSpPr>
        <p:grpSpPr>
          <a:xfrm>
            <a:off x="5601058" y="5723514"/>
            <a:ext cx="491504" cy="293704"/>
            <a:chOff x="6555416" y="4900731"/>
            <a:chExt cx="720000" cy="378515"/>
          </a:xfrm>
        </p:grpSpPr>
        <p:sp>
          <p:nvSpPr>
            <p:cNvPr id="1031" name="四角形: 上の 2 つの角を丸める 1030">
              <a:extLst>
                <a:ext uri="{FF2B5EF4-FFF2-40B4-BE49-F238E27FC236}">
                  <a16:creationId xmlns:a16="http://schemas.microsoft.com/office/drawing/2014/main" id="{261C0308-E574-4BC9-9202-19361061F8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</a:p>
          </p:txBody>
        </p:sp>
        <p:sp>
          <p:nvSpPr>
            <p:cNvPr id="1032" name="四角形: 上の 2 つの角を丸める 1031">
              <a:extLst>
                <a:ext uri="{FF2B5EF4-FFF2-40B4-BE49-F238E27FC236}">
                  <a16:creationId xmlns:a16="http://schemas.microsoft.com/office/drawing/2014/main" id="{F2C753CD-17D9-4C46-BA3C-12CB7A2C4E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635DE5F2-4524-4F3E-A473-5745394DC5EE}"/>
              </a:ext>
            </a:extLst>
          </p:cNvPr>
          <p:cNvGrpSpPr/>
          <p:nvPr/>
        </p:nvGrpSpPr>
        <p:grpSpPr>
          <a:xfrm>
            <a:off x="5937577" y="5399664"/>
            <a:ext cx="491504" cy="293704"/>
            <a:chOff x="6555416" y="4900731"/>
            <a:chExt cx="720000" cy="378515"/>
          </a:xfrm>
        </p:grpSpPr>
        <p:sp>
          <p:nvSpPr>
            <p:cNvPr id="1034" name="四角形: 上の 2 つの角を丸める 1033">
              <a:extLst>
                <a:ext uri="{FF2B5EF4-FFF2-40B4-BE49-F238E27FC236}">
                  <a16:creationId xmlns:a16="http://schemas.microsoft.com/office/drawing/2014/main" id="{EAFA173A-3A77-4502-B399-42B28063DB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</a:p>
          </p:txBody>
        </p:sp>
        <p:sp>
          <p:nvSpPr>
            <p:cNvPr id="1035" name="四角形: 上の 2 つの角を丸める 1034">
              <a:extLst>
                <a:ext uri="{FF2B5EF4-FFF2-40B4-BE49-F238E27FC236}">
                  <a16:creationId xmlns:a16="http://schemas.microsoft.com/office/drawing/2014/main" id="{5CA71209-F8D1-4577-8DEF-0FF46CDCFD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6" name="グループ化 1035">
            <a:extLst>
              <a:ext uri="{FF2B5EF4-FFF2-40B4-BE49-F238E27FC236}">
                <a16:creationId xmlns:a16="http://schemas.microsoft.com/office/drawing/2014/main" id="{56C4880D-F59D-4388-AFF6-55BA637C5B8C}"/>
              </a:ext>
            </a:extLst>
          </p:cNvPr>
          <p:cNvGrpSpPr/>
          <p:nvPr/>
        </p:nvGrpSpPr>
        <p:grpSpPr>
          <a:xfrm>
            <a:off x="2161165" y="5135421"/>
            <a:ext cx="491504" cy="293704"/>
            <a:chOff x="6555416" y="4900731"/>
            <a:chExt cx="720000" cy="378515"/>
          </a:xfrm>
        </p:grpSpPr>
        <p:sp>
          <p:nvSpPr>
            <p:cNvPr id="1037" name="四角形: 上の 2 つの角を丸める 1036">
              <a:extLst>
                <a:ext uri="{FF2B5EF4-FFF2-40B4-BE49-F238E27FC236}">
                  <a16:creationId xmlns:a16="http://schemas.microsoft.com/office/drawing/2014/main" id="{49863C9B-3017-4295-85EC-FEB6766F98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</a:p>
          </p:txBody>
        </p:sp>
        <p:sp>
          <p:nvSpPr>
            <p:cNvPr id="1038" name="四角形: 上の 2 つの角を丸める 1037">
              <a:extLst>
                <a:ext uri="{FF2B5EF4-FFF2-40B4-BE49-F238E27FC236}">
                  <a16:creationId xmlns:a16="http://schemas.microsoft.com/office/drawing/2014/main" id="{1DF2DABE-DED9-4EB2-BF96-9643A811FA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C865B3ED-2611-49F4-9E7E-1117293A147F}"/>
              </a:ext>
            </a:extLst>
          </p:cNvPr>
          <p:cNvGrpSpPr/>
          <p:nvPr/>
        </p:nvGrpSpPr>
        <p:grpSpPr>
          <a:xfrm>
            <a:off x="2427071" y="5463540"/>
            <a:ext cx="491504" cy="293704"/>
            <a:chOff x="6555416" y="4900731"/>
            <a:chExt cx="720000" cy="378515"/>
          </a:xfrm>
        </p:grpSpPr>
        <p:sp>
          <p:nvSpPr>
            <p:cNvPr id="1040" name="四角形: 上の 2 つの角を丸める 1039">
              <a:extLst>
                <a:ext uri="{FF2B5EF4-FFF2-40B4-BE49-F238E27FC236}">
                  <a16:creationId xmlns:a16="http://schemas.microsoft.com/office/drawing/2014/main" id="{EEA78A30-8508-4F07-A2AD-CA67FEB6FB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</a:p>
          </p:txBody>
        </p:sp>
        <p:sp>
          <p:nvSpPr>
            <p:cNvPr id="1041" name="四角形: 上の 2 つの角を丸める 1040">
              <a:extLst>
                <a:ext uri="{FF2B5EF4-FFF2-40B4-BE49-F238E27FC236}">
                  <a16:creationId xmlns:a16="http://schemas.microsoft.com/office/drawing/2014/main" id="{E26CAD66-6CAA-427F-95F7-F588297F16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6E3EA16A-3D1B-4388-BB9F-CA59642CD30B}"/>
              </a:ext>
            </a:extLst>
          </p:cNvPr>
          <p:cNvGrpSpPr/>
          <p:nvPr/>
        </p:nvGrpSpPr>
        <p:grpSpPr>
          <a:xfrm>
            <a:off x="2960471" y="5463540"/>
            <a:ext cx="491504" cy="293704"/>
            <a:chOff x="6555416" y="4900731"/>
            <a:chExt cx="720000" cy="378515"/>
          </a:xfrm>
        </p:grpSpPr>
        <p:sp>
          <p:nvSpPr>
            <p:cNvPr id="1043" name="四角形: 上の 2 つの角を丸める 1042">
              <a:extLst>
                <a:ext uri="{FF2B5EF4-FFF2-40B4-BE49-F238E27FC236}">
                  <a16:creationId xmlns:a16="http://schemas.microsoft.com/office/drawing/2014/main" id="{FD7A267F-902B-4A50-980A-171C604A12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</a:p>
          </p:txBody>
        </p:sp>
        <p:sp>
          <p:nvSpPr>
            <p:cNvPr id="1044" name="四角形: 上の 2 つの角を丸める 1043">
              <a:extLst>
                <a:ext uri="{FF2B5EF4-FFF2-40B4-BE49-F238E27FC236}">
                  <a16:creationId xmlns:a16="http://schemas.microsoft.com/office/drawing/2014/main" id="{5A218B7D-C285-45CF-A479-7BD302C878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776B4F7C-FF4F-45E4-B36B-55D8B2A26CA2}"/>
              </a:ext>
            </a:extLst>
          </p:cNvPr>
          <p:cNvGrpSpPr/>
          <p:nvPr/>
        </p:nvGrpSpPr>
        <p:grpSpPr>
          <a:xfrm>
            <a:off x="1894465" y="5465621"/>
            <a:ext cx="491504" cy="293704"/>
            <a:chOff x="6555416" y="4900731"/>
            <a:chExt cx="720000" cy="378515"/>
          </a:xfrm>
        </p:grpSpPr>
        <p:sp>
          <p:nvSpPr>
            <p:cNvPr id="1046" name="四角形: 上の 2 つの角を丸める 1045">
              <a:extLst>
                <a:ext uri="{FF2B5EF4-FFF2-40B4-BE49-F238E27FC236}">
                  <a16:creationId xmlns:a16="http://schemas.microsoft.com/office/drawing/2014/main" id="{F0B0363F-D2D3-4827-BC0A-14C7934B42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</a:p>
          </p:txBody>
        </p:sp>
        <p:sp>
          <p:nvSpPr>
            <p:cNvPr id="1047" name="四角形: 上の 2 つの角を丸める 1046">
              <a:extLst>
                <a:ext uri="{FF2B5EF4-FFF2-40B4-BE49-F238E27FC236}">
                  <a16:creationId xmlns:a16="http://schemas.microsoft.com/office/drawing/2014/main" id="{9ABFA702-1975-4F99-B5F9-DB5BA85E34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8" name="グループ化 1047">
            <a:extLst>
              <a:ext uri="{FF2B5EF4-FFF2-40B4-BE49-F238E27FC236}">
                <a16:creationId xmlns:a16="http://schemas.microsoft.com/office/drawing/2014/main" id="{1916CA6E-FCBE-4AF6-8A47-C37C66938A09}"/>
              </a:ext>
            </a:extLst>
          </p:cNvPr>
          <p:cNvGrpSpPr/>
          <p:nvPr/>
        </p:nvGrpSpPr>
        <p:grpSpPr>
          <a:xfrm>
            <a:off x="1367415" y="5465621"/>
            <a:ext cx="491504" cy="293704"/>
            <a:chOff x="6555416" y="4900731"/>
            <a:chExt cx="720000" cy="378515"/>
          </a:xfrm>
        </p:grpSpPr>
        <p:sp>
          <p:nvSpPr>
            <p:cNvPr id="1049" name="四角形: 上の 2 つの角を丸める 1048">
              <a:extLst>
                <a:ext uri="{FF2B5EF4-FFF2-40B4-BE49-F238E27FC236}">
                  <a16:creationId xmlns:a16="http://schemas.microsoft.com/office/drawing/2014/main" id="{D0719B99-B30D-450F-814D-37E4B48D1B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</a:p>
          </p:txBody>
        </p:sp>
        <p:sp>
          <p:nvSpPr>
            <p:cNvPr id="1050" name="四角形: 上の 2 つの角を丸める 1049">
              <a:extLst>
                <a:ext uri="{FF2B5EF4-FFF2-40B4-BE49-F238E27FC236}">
                  <a16:creationId xmlns:a16="http://schemas.microsoft.com/office/drawing/2014/main" id="{D3C968D8-57D0-45E6-9C61-98C85AD5ED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1" name="グループ化 1050">
            <a:extLst>
              <a:ext uri="{FF2B5EF4-FFF2-40B4-BE49-F238E27FC236}">
                <a16:creationId xmlns:a16="http://schemas.microsoft.com/office/drawing/2014/main" id="{84C8CC35-713E-4328-8954-BC26E7FE80D6}"/>
              </a:ext>
            </a:extLst>
          </p:cNvPr>
          <p:cNvGrpSpPr/>
          <p:nvPr/>
        </p:nvGrpSpPr>
        <p:grpSpPr>
          <a:xfrm>
            <a:off x="1207755" y="6148201"/>
            <a:ext cx="491504" cy="293704"/>
            <a:chOff x="6555416" y="4900731"/>
            <a:chExt cx="720000" cy="378515"/>
          </a:xfrm>
        </p:grpSpPr>
        <p:sp>
          <p:nvSpPr>
            <p:cNvPr id="1052" name="四角形: 上の 2 つの角を丸める 1051">
              <a:extLst>
                <a:ext uri="{FF2B5EF4-FFF2-40B4-BE49-F238E27FC236}">
                  <a16:creationId xmlns:a16="http://schemas.microsoft.com/office/drawing/2014/main" id="{B6621051-D67B-4748-A12E-23115A025E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</a:p>
          </p:txBody>
        </p:sp>
        <p:sp>
          <p:nvSpPr>
            <p:cNvPr id="1053" name="四角形: 上の 2 つの角を丸める 1052">
              <a:extLst>
                <a:ext uri="{FF2B5EF4-FFF2-40B4-BE49-F238E27FC236}">
                  <a16:creationId xmlns:a16="http://schemas.microsoft.com/office/drawing/2014/main" id="{1E5AF20C-9C28-4CF1-9292-828FD90524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4" name="グループ化 1053">
            <a:extLst>
              <a:ext uri="{FF2B5EF4-FFF2-40B4-BE49-F238E27FC236}">
                <a16:creationId xmlns:a16="http://schemas.microsoft.com/office/drawing/2014/main" id="{98E6ED91-BF26-4306-91E7-DE961F54DCC1}"/>
              </a:ext>
            </a:extLst>
          </p:cNvPr>
          <p:cNvGrpSpPr/>
          <p:nvPr/>
        </p:nvGrpSpPr>
        <p:grpSpPr>
          <a:xfrm>
            <a:off x="1723748" y="6144403"/>
            <a:ext cx="491504" cy="293704"/>
            <a:chOff x="6555416" y="4900731"/>
            <a:chExt cx="720000" cy="378515"/>
          </a:xfrm>
        </p:grpSpPr>
        <p:sp>
          <p:nvSpPr>
            <p:cNvPr id="1055" name="四角形: 上の 2 つの角を丸める 1054">
              <a:extLst>
                <a:ext uri="{FF2B5EF4-FFF2-40B4-BE49-F238E27FC236}">
                  <a16:creationId xmlns:a16="http://schemas.microsoft.com/office/drawing/2014/main" id="{3F23517E-2629-4DD5-8090-F2B9BDF7FA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</a:p>
          </p:txBody>
        </p:sp>
        <p:sp>
          <p:nvSpPr>
            <p:cNvPr id="1056" name="四角形: 上の 2 つの角を丸める 1055">
              <a:extLst>
                <a:ext uri="{FF2B5EF4-FFF2-40B4-BE49-F238E27FC236}">
                  <a16:creationId xmlns:a16="http://schemas.microsoft.com/office/drawing/2014/main" id="{6445879D-FDE0-4FCE-BAA1-1857CD0D3D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7" name="グループ化 1056">
            <a:extLst>
              <a:ext uri="{FF2B5EF4-FFF2-40B4-BE49-F238E27FC236}">
                <a16:creationId xmlns:a16="http://schemas.microsoft.com/office/drawing/2014/main" id="{951ECB5E-4D96-4203-91F8-B12940B0D11E}"/>
              </a:ext>
            </a:extLst>
          </p:cNvPr>
          <p:cNvGrpSpPr/>
          <p:nvPr/>
        </p:nvGrpSpPr>
        <p:grpSpPr>
          <a:xfrm>
            <a:off x="2242861" y="6144403"/>
            <a:ext cx="491504" cy="293704"/>
            <a:chOff x="6555416" y="4900731"/>
            <a:chExt cx="720000" cy="378515"/>
          </a:xfrm>
        </p:grpSpPr>
        <p:sp>
          <p:nvSpPr>
            <p:cNvPr id="1058" name="四角形: 上の 2 つの角を丸める 1057">
              <a:extLst>
                <a:ext uri="{FF2B5EF4-FFF2-40B4-BE49-F238E27FC236}">
                  <a16:creationId xmlns:a16="http://schemas.microsoft.com/office/drawing/2014/main" id="{F40BD2D3-547F-4C06-8825-9282ACF2C3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</a:p>
          </p:txBody>
        </p:sp>
        <p:sp>
          <p:nvSpPr>
            <p:cNvPr id="1059" name="四角形: 上の 2 つの角を丸める 1058">
              <a:extLst>
                <a:ext uri="{FF2B5EF4-FFF2-40B4-BE49-F238E27FC236}">
                  <a16:creationId xmlns:a16="http://schemas.microsoft.com/office/drawing/2014/main" id="{0A4B317B-C556-4096-BD75-D7D91DCD09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9C2C701B-1B23-4F9B-A34A-2B7ACB7ED333}"/>
              </a:ext>
            </a:extLst>
          </p:cNvPr>
          <p:cNvGrpSpPr/>
          <p:nvPr/>
        </p:nvGrpSpPr>
        <p:grpSpPr>
          <a:xfrm>
            <a:off x="1207755" y="5805301"/>
            <a:ext cx="491504" cy="293704"/>
            <a:chOff x="6555416" y="4900731"/>
            <a:chExt cx="720000" cy="378515"/>
          </a:xfrm>
        </p:grpSpPr>
        <p:sp>
          <p:nvSpPr>
            <p:cNvPr id="1061" name="四角形: 上の 2 つの角を丸める 1060">
              <a:extLst>
                <a:ext uri="{FF2B5EF4-FFF2-40B4-BE49-F238E27FC236}">
                  <a16:creationId xmlns:a16="http://schemas.microsoft.com/office/drawing/2014/main" id="{03685594-A5DB-4BBE-930A-DDB0D28E01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</a:p>
          </p:txBody>
        </p:sp>
        <p:sp>
          <p:nvSpPr>
            <p:cNvPr id="1062" name="四角形: 上の 2 つの角を丸める 1061">
              <a:extLst>
                <a:ext uri="{FF2B5EF4-FFF2-40B4-BE49-F238E27FC236}">
                  <a16:creationId xmlns:a16="http://schemas.microsoft.com/office/drawing/2014/main" id="{7F5FCF7C-ED72-40AC-91AD-07BFF04CD3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3" name="グループ化 1062">
            <a:extLst>
              <a:ext uri="{FF2B5EF4-FFF2-40B4-BE49-F238E27FC236}">
                <a16:creationId xmlns:a16="http://schemas.microsoft.com/office/drawing/2014/main" id="{F3E0C2E0-F53F-430A-9ED1-61977AC0D163}"/>
              </a:ext>
            </a:extLst>
          </p:cNvPr>
          <p:cNvGrpSpPr/>
          <p:nvPr/>
        </p:nvGrpSpPr>
        <p:grpSpPr>
          <a:xfrm>
            <a:off x="1723748" y="5801503"/>
            <a:ext cx="491504" cy="293704"/>
            <a:chOff x="6555416" y="4900731"/>
            <a:chExt cx="720000" cy="378515"/>
          </a:xfrm>
        </p:grpSpPr>
        <p:sp>
          <p:nvSpPr>
            <p:cNvPr id="1064" name="四角形: 上の 2 つの角を丸める 1063">
              <a:extLst>
                <a:ext uri="{FF2B5EF4-FFF2-40B4-BE49-F238E27FC236}">
                  <a16:creationId xmlns:a16="http://schemas.microsoft.com/office/drawing/2014/main" id="{482C4BC7-920E-4419-8266-A2DF93B7E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1065" name="四角形: 上の 2 つの角を丸める 1064">
              <a:extLst>
                <a:ext uri="{FF2B5EF4-FFF2-40B4-BE49-F238E27FC236}">
                  <a16:creationId xmlns:a16="http://schemas.microsoft.com/office/drawing/2014/main" id="{4098085A-571D-4731-8752-40835E021B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6" name="グループ化 1065">
            <a:extLst>
              <a:ext uri="{FF2B5EF4-FFF2-40B4-BE49-F238E27FC236}">
                <a16:creationId xmlns:a16="http://schemas.microsoft.com/office/drawing/2014/main" id="{2AC76274-5ED2-4E24-9BC9-ED4593E82BD2}"/>
              </a:ext>
            </a:extLst>
          </p:cNvPr>
          <p:cNvGrpSpPr/>
          <p:nvPr/>
        </p:nvGrpSpPr>
        <p:grpSpPr>
          <a:xfrm>
            <a:off x="2242861" y="5801503"/>
            <a:ext cx="491504" cy="293704"/>
            <a:chOff x="6555416" y="4900731"/>
            <a:chExt cx="720000" cy="378515"/>
          </a:xfrm>
        </p:grpSpPr>
        <p:sp>
          <p:nvSpPr>
            <p:cNvPr id="1067" name="四角形: 上の 2 つの角を丸める 1066">
              <a:extLst>
                <a:ext uri="{FF2B5EF4-FFF2-40B4-BE49-F238E27FC236}">
                  <a16:creationId xmlns:a16="http://schemas.microsoft.com/office/drawing/2014/main" id="{A13D612C-3B09-4BAC-BF2D-7618D94430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</a:p>
          </p:txBody>
        </p:sp>
        <p:sp>
          <p:nvSpPr>
            <p:cNvPr id="1068" name="四角形: 上の 2 つの角を丸める 1067">
              <a:extLst>
                <a:ext uri="{FF2B5EF4-FFF2-40B4-BE49-F238E27FC236}">
                  <a16:creationId xmlns:a16="http://schemas.microsoft.com/office/drawing/2014/main" id="{A2F716A9-FAD9-43E5-8FC9-9C8001F6F9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9" name="グループ化 1068">
            <a:extLst>
              <a:ext uri="{FF2B5EF4-FFF2-40B4-BE49-F238E27FC236}">
                <a16:creationId xmlns:a16="http://schemas.microsoft.com/office/drawing/2014/main" id="{DC3467BE-90DA-4FE4-B755-AE3E769630B7}"/>
              </a:ext>
            </a:extLst>
          </p:cNvPr>
          <p:cNvGrpSpPr/>
          <p:nvPr/>
        </p:nvGrpSpPr>
        <p:grpSpPr>
          <a:xfrm>
            <a:off x="4036309" y="6527192"/>
            <a:ext cx="491504" cy="293704"/>
            <a:chOff x="6555416" y="4900731"/>
            <a:chExt cx="720000" cy="378515"/>
          </a:xfrm>
        </p:grpSpPr>
        <p:sp>
          <p:nvSpPr>
            <p:cNvPr id="1070" name="四角形: 上の 2 つの角を丸める 1069">
              <a:extLst>
                <a:ext uri="{FF2B5EF4-FFF2-40B4-BE49-F238E27FC236}">
                  <a16:creationId xmlns:a16="http://schemas.microsoft.com/office/drawing/2014/main" id="{DF87BAC0-0B37-400C-92ED-5F260376EE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</a:p>
          </p:txBody>
        </p:sp>
        <p:sp>
          <p:nvSpPr>
            <p:cNvPr id="1071" name="四角形: 上の 2 つの角を丸める 1070">
              <a:extLst>
                <a:ext uri="{FF2B5EF4-FFF2-40B4-BE49-F238E27FC236}">
                  <a16:creationId xmlns:a16="http://schemas.microsoft.com/office/drawing/2014/main" id="{5F08A448-0CD9-4D8B-8F06-E36BC49014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2" name="グループ化 1071">
            <a:extLst>
              <a:ext uri="{FF2B5EF4-FFF2-40B4-BE49-F238E27FC236}">
                <a16:creationId xmlns:a16="http://schemas.microsoft.com/office/drawing/2014/main" id="{90AD5431-2E67-498C-943C-5BFD137825FA}"/>
              </a:ext>
            </a:extLst>
          </p:cNvPr>
          <p:cNvGrpSpPr/>
          <p:nvPr/>
        </p:nvGrpSpPr>
        <p:grpSpPr>
          <a:xfrm>
            <a:off x="3343633" y="6134987"/>
            <a:ext cx="491504" cy="293704"/>
            <a:chOff x="6555416" y="4900731"/>
            <a:chExt cx="720000" cy="378515"/>
          </a:xfrm>
        </p:grpSpPr>
        <p:sp>
          <p:nvSpPr>
            <p:cNvPr id="1073" name="四角形: 上の 2 つの角を丸める 1072">
              <a:extLst>
                <a:ext uri="{FF2B5EF4-FFF2-40B4-BE49-F238E27FC236}">
                  <a16:creationId xmlns:a16="http://schemas.microsoft.com/office/drawing/2014/main" id="{506C769F-25C3-41A6-975C-A4A931A26D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</a:p>
          </p:txBody>
        </p:sp>
        <p:sp>
          <p:nvSpPr>
            <p:cNvPr id="1074" name="四角形: 上の 2 つの角を丸める 1073">
              <a:extLst>
                <a:ext uri="{FF2B5EF4-FFF2-40B4-BE49-F238E27FC236}">
                  <a16:creationId xmlns:a16="http://schemas.microsoft.com/office/drawing/2014/main" id="{7EF262BE-7AA9-4132-B7EA-89ED51C965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5" name="グループ化 1074">
            <a:extLst>
              <a:ext uri="{FF2B5EF4-FFF2-40B4-BE49-F238E27FC236}">
                <a16:creationId xmlns:a16="http://schemas.microsoft.com/office/drawing/2014/main" id="{D01CB0E2-4288-4775-9C0E-0EB162B54183}"/>
              </a:ext>
            </a:extLst>
          </p:cNvPr>
          <p:cNvGrpSpPr/>
          <p:nvPr/>
        </p:nvGrpSpPr>
        <p:grpSpPr>
          <a:xfrm>
            <a:off x="2805471" y="6134986"/>
            <a:ext cx="491504" cy="293704"/>
            <a:chOff x="6555416" y="4900731"/>
            <a:chExt cx="720000" cy="378515"/>
          </a:xfrm>
        </p:grpSpPr>
        <p:sp>
          <p:nvSpPr>
            <p:cNvPr id="1076" name="四角形: 上の 2 つの角を丸める 1075">
              <a:extLst>
                <a:ext uri="{FF2B5EF4-FFF2-40B4-BE49-F238E27FC236}">
                  <a16:creationId xmlns:a16="http://schemas.microsoft.com/office/drawing/2014/main" id="{16DFF16E-E90F-4028-82F5-920C5526C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</a:p>
          </p:txBody>
        </p:sp>
        <p:sp>
          <p:nvSpPr>
            <p:cNvPr id="1077" name="四角形: 上の 2 つの角を丸める 1076">
              <a:extLst>
                <a:ext uri="{FF2B5EF4-FFF2-40B4-BE49-F238E27FC236}">
                  <a16:creationId xmlns:a16="http://schemas.microsoft.com/office/drawing/2014/main" id="{1790DF68-D9AA-4F99-8BBB-5FB8763112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8" name="グループ化 1077">
            <a:extLst>
              <a:ext uri="{FF2B5EF4-FFF2-40B4-BE49-F238E27FC236}">
                <a16:creationId xmlns:a16="http://schemas.microsoft.com/office/drawing/2014/main" id="{5698B916-EB80-45A7-890A-38C27568B5E2}"/>
              </a:ext>
            </a:extLst>
          </p:cNvPr>
          <p:cNvGrpSpPr/>
          <p:nvPr/>
        </p:nvGrpSpPr>
        <p:grpSpPr>
          <a:xfrm>
            <a:off x="2805471" y="5808570"/>
            <a:ext cx="491504" cy="293704"/>
            <a:chOff x="6555416" y="4900731"/>
            <a:chExt cx="720000" cy="378515"/>
          </a:xfrm>
        </p:grpSpPr>
        <p:sp>
          <p:nvSpPr>
            <p:cNvPr id="1079" name="四角形: 上の 2 つの角を丸める 1078">
              <a:extLst>
                <a:ext uri="{FF2B5EF4-FFF2-40B4-BE49-F238E27FC236}">
                  <a16:creationId xmlns:a16="http://schemas.microsoft.com/office/drawing/2014/main" id="{A7BC7E96-7A5D-4351-A446-4FA8FE6B02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1080" name="四角形: 上の 2 つの角を丸める 1079">
              <a:extLst>
                <a:ext uri="{FF2B5EF4-FFF2-40B4-BE49-F238E27FC236}">
                  <a16:creationId xmlns:a16="http://schemas.microsoft.com/office/drawing/2014/main" id="{E1C271FE-1778-4E66-A47B-8870593225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1" name="グループ化 1080">
            <a:extLst>
              <a:ext uri="{FF2B5EF4-FFF2-40B4-BE49-F238E27FC236}">
                <a16:creationId xmlns:a16="http://schemas.microsoft.com/office/drawing/2014/main" id="{E0D605CD-5CE6-47E3-AD76-2AD8E06FB646}"/>
              </a:ext>
            </a:extLst>
          </p:cNvPr>
          <p:cNvGrpSpPr/>
          <p:nvPr/>
        </p:nvGrpSpPr>
        <p:grpSpPr>
          <a:xfrm>
            <a:off x="3343633" y="5814312"/>
            <a:ext cx="491504" cy="293704"/>
            <a:chOff x="6555416" y="4900731"/>
            <a:chExt cx="720000" cy="378515"/>
          </a:xfrm>
        </p:grpSpPr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E407DE1D-DF67-46D7-B374-DF4A7D5108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</a:p>
          </p:txBody>
        </p:sp>
        <p:sp>
          <p:nvSpPr>
            <p:cNvPr id="1083" name="四角形: 上の 2 つの角を丸める 1082">
              <a:extLst>
                <a:ext uri="{FF2B5EF4-FFF2-40B4-BE49-F238E27FC236}">
                  <a16:creationId xmlns:a16="http://schemas.microsoft.com/office/drawing/2014/main" id="{19F0A1B4-B4F1-4B61-93F0-046F1A0788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4" name="グループ化 1083">
            <a:extLst>
              <a:ext uri="{FF2B5EF4-FFF2-40B4-BE49-F238E27FC236}">
                <a16:creationId xmlns:a16="http://schemas.microsoft.com/office/drawing/2014/main" id="{E3FECE15-B5BE-4F9A-A048-B5CDD20400F1}"/>
              </a:ext>
            </a:extLst>
          </p:cNvPr>
          <p:cNvGrpSpPr/>
          <p:nvPr/>
        </p:nvGrpSpPr>
        <p:grpSpPr>
          <a:xfrm>
            <a:off x="4555422" y="5880287"/>
            <a:ext cx="491504" cy="293704"/>
            <a:chOff x="6555416" y="4900731"/>
            <a:chExt cx="720000" cy="378515"/>
          </a:xfrm>
        </p:grpSpPr>
        <p:sp>
          <p:nvSpPr>
            <p:cNvPr id="1085" name="四角形: 上の 2 つの角を丸める 1084">
              <a:extLst>
                <a:ext uri="{FF2B5EF4-FFF2-40B4-BE49-F238E27FC236}">
                  <a16:creationId xmlns:a16="http://schemas.microsoft.com/office/drawing/2014/main" id="{385CBD22-B1E5-4747-9995-756F1F2E33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</a:p>
          </p:txBody>
        </p:sp>
        <p:sp>
          <p:nvSpPr>
            <p:cNvPr id="1086" name="四角形: 上の 2 つの角を丸める 1085">
              <a:extLst>
                <a:ext uri="{FF2B5EF4-FFF2-40B4-BE49-F238E27FC236}">
                  <a16:creationId xmlns:a16="http://schemas.microsoft.com/office/drawing/2014/main" id="{C08E2FDF-F031-456C-90E2-1F8B7CFC7C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7" name="グループ化 1086">
            <a:extLst>
              <a:ext uri="{FF2B5EF4-FFF2-40B4-BE49-F238E27FC236}">
                <a16:creationId xmlns:a16="http://schemas.microsoft.com/office/drawing/2014/main" id="{2AD3AA4A-5EEF-44C8-8518-D6FBA10B0768}"/>
              </a:ext>
            </a:extLst>
          </p:cNvPr>
          <p:cNvGrpSpPr/>
          <p:nvPr/>
        </p:nvGrpSpPr>
        <p:grpSpPr>
          <a:xfrm>
            <a:off x="5405105" y="4440051"/>
            <a:ext cx="491504" cy="293704"/>
            <a:chOff x="6555416" y="4900731"/>
            <a:chExt cx="720000" cy="378515"/>
          </a:xfrm>
        </p:grpSpPr>
        <p:sp>
          <p:nvSpPr>
            <p:cNvPr id="1088" name="四角形: 上の 2 つの角を丸める 1087">
              <a:extLst>
                <a:ext uri="{FF2B5EF4-FFF2-40B4-BE49-F238E27FC236}">
                  <a16:creationId xmlns:a16="http://schemas.microsoft.com/office/drawing/2014/main" id="{F43823E9-E065-405C-87FF-A0901844AC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</a:p>
          </p:txBody>
        </p:sp>
        <p:sp>
          <p:nvSpPr>
            <p:cNvPr id="1089" name="四角形: 上の 2 つの角を丸める 1088">
              <a:extLst>
                <a:ext uri="{FF2B5EF4-FFF2-40B4-BE49-F238E27FC236}">
                  <a16:creationId xmlns:a16="http://schemas.microsoft.com/office/drawing/2014/main" id="{04AB7036-9F41-4BB7-B1AB-3FC089DB12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0" name="グループ化 1089">
            <a:extLst>
              <a:ext uri="{FF2B5EF4-FFF2-40B4-BE49-F238E27FC236}">
                <a16:creationId xmlns:a16="http://schemas.microsoft.com/office/drawing/2014/main" id="{F53CF211-BCB0-4152-80BB-101A25FE55E2}"/>
              </a:ext>
            </a:extLst>
          </p:cNvPr>
          <p:cNvGrpSpPr/>
          <p:nvPr/>
        </p:nvGrpSpPr>
        <p:grpSpPr>
          <a:xfrm>
            <a:off x="5921098" y="4436253"/>
            <a:ext cx="491504" cy="293704"/>
            <a:chOff x="6555416" y="4900731"/>
            <a:chExt cx="720000" cy="378515"/>
          </a:xfrm>
        </p:grpSpPr>
        <p:sp>
          <p:nvSpPr>
            <p:cNvPr id="1091" name="四角形: 上の 2 つの角を丸める 1090">
              <a:extLst>
                <a:ext uri="{FF2B5EF4-FFF2-40B4-BE49-F238E27FC236}">
                  <a16:creationId xmlns:a16="http://schemas.microsoft.com/office/drawing/2014/main" id="{134D16A8-F975-401F-B649-11198B9CBB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</a:p>
          </p:txBody>
        </p:sp>
        <p:sp>
          <p:nvSpPr>
            <p:cNvPr id="1092" name="四角形: 上の 2 つの角を丸める 1091">
              <a:extLst>
                <a:ext uri="{FF2B5EF4-FFF2-40B4-BE49-F238E27FC236}">
                  <a16:creationId xmlns:a16="http://schemas.microsoft.com/office/drawing/2014/main" id="{A9D82E89-876D-44C9-9B70-E4241C859A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3" name="グループ化 1092">
            <a:extLst>
              <a:ext uri="{FF2B5EF4-FFF2-40B4-BE49-F238E27FC236}">
                <a16:creationId xmlns:a16="http://schemas.microsoft.com/office/drawing/2014/main" id="{47212AC4-E243-4618-8B5D-BB457312170F}"/>
              </a:ext>
            </a:extLst>
          </p:cNvPr>
          <p:cNvGrpSpPr/>
          <p:nvPr/>
        </p:nvGrpSpPr>
        <p:grpSpPr>
          <a:xfrm>
            <a:off x="5405105" y="4122551"/>
            <a:ext cx="491504" cy="293704"/>
            <a:chOff x="6555416" y="4900731"/>
            <a:chExt cx="720000" cy="378515"/>
          </a:xfrm>
        </p:grpSpPr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30510274-D1AB-4729-94D7-776D9CB9D7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</a:p>
          </p:txBody>
        </p:sp>
        <p:sp>
          <p:nvSpPr>
            <p:cNvPr id="1095" name="四角形: 上の 2 つの角を丸める 1094">
              <a:extLst>
                <a:ext uri="{FF2B5EF4-FFF2-40B4-BE49-F238E27FC236}">
                  <a16:creationId xmlns:a16="http://schemas.microsoft.com/office/drawing/2014/main" id="{8E4C1320-9610-4757-B145-403D7AFBE4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5836FE03-E9D8-484C-9C3E-92FEE24D0F1E}"/>
              </a:ext>
            </a:extLst>
          </p:cNvPr>
          <p:cNvGrpSpPr/>
          <p:nvPr/>
        </p:nvGrpSpPr>
        <p:grpSpPr>
          <a:xfrm>
            <a:off x="5921098" y="4118753"/>
            <a:ext cx="491504" cy="293704"/>
            <a:chOff x="6555416" y="4900731"/>
            <a:chExt cx="720000" cy="378515"/>
          </a:xfrm>
        </p:grpSpPr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18055B3A-3919-4CF2-8BC2-083979E260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</a:p>
          </p:txBody>
        </p:sp>
        <p:sp>
          <p:nvSpPr>
            <p:cNvPr id="1098" name="四角形: 上の 2 つの角を丸める 1097">
              <a:extLst>
                <a:ext uri="{FF2B5EF4-FFF2-40B4-BE49-F238E27FC236}">
                  <a16:creationId xmlns:a16="http://schemas.microsoft.com/office/drawing/2014/main" id="{FE4235AD-9C8D-4783-A159-9D487F5AE0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9" name="グループ化 1098">
            <a:extLst>
              <a:ext uri="{FF2B5EF4-FFF2-40B4-BE49-F238E27FC236}">
                <a16:creationId xmlns:a16="http://schemas.microsoft.com/office/drawing/2014/main" id="{C7E200DC-A7BB-45FA-9FFE-6684859F90B7}"/>
              </a:ext>
            </a:extLst>
          </p:cNvPr>
          <p:cNvGrpSpPr/>
          <p:nvPr/>
        </p:nvGrpSpPr>
        <p:grpSpPr>
          <a:xfrm>
            <a:off x="5951174" y="5075051"/>
            <a:ext cx="491504" cy="293704"/>
            <a:chOff x="6555416" y="4900731"/>
            <a:chExt cx="720000" cy="378515"/>
          </a:xfrm>
        </p:grpSpPr>
        <p:sp>
          <p:nvSpPr>
            <p:cNvPr id="1100" name="四角形: 上の 2 つの角を丸める 1099">
              <a:extLst>
                <a:ext uri="{FF2B5EF4-FFF2-40B4-BE49-F238E27FC236}">
                  <a16:creationId xmlns:a16="http://schemas.microsoft.com/office/drawing/2014/main" id="{22F524C9-6620-46C7-8AFA-883DC071AC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</a:p>
          </p:txBody>
        </p:sp>
        <p:sp>
          <p:nvSpPr>
            <p:cNvPr id="1101" name="四角形: 上の 2 つの角を丸める 1100">
              <a:extLst>
                <a:ext uri="{FF2B5EF4-FFF2-40B4-BE49-F238E27FC236}">
                  <a16:creationId xmlns:a16="http://schemas.microsoft.com/office/drawing/2014/main" id="{4F928905-791B-4C78-9D0F-B9FCCAA637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E3369F99-0B66-4036-A86F-6EB5D2B4887F}"/>
              </a:ext>
            </a:extLst>
          </p:cNvPr>
          <p:cNvGrpSpPr/>
          <p:nvPr/>
        </p:nvGrpSpPr>
        <p:grpSpPr>
          <a:xfrm>
            <a:off x="5952028" y="4757551"/>
            <a:ext cx="491504" cy="293704"/>
            <a:chOff x="6555416" y="4900731"/>
            <a:chExt cx="720000" cy="378515"/>
          </a:xfrm>
        </p:grpSpPr>
        <p:sp>
          <p:nvSpPr>
            <p:cNvPr id="1103" name="四角形: 上の 2 つの角を丸める 1102">
              <a:extLst>
                <a:ext uri="{FF2B5EF4-FFF2-40B4-BE49-F238E27FC236}">
                  <a16:creationId xmlns:a16="http://schemas.microsoft.com/office/drawing/2014/main" id="{DA93543E-9DD2-455C-BD39-8399736C18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</a:p>
          </p:txBody>
        </p:sp>
        <p:sp>
          <p:nvSpPr>
            <p:cNvPr id="1104" name="四角形: 上の 2 つの角を丸める 1103">
              <a:extLst>
                <a:ext uri="{FF2B5EF4-FFF2-40B4-BE49-F238E27FC236}">
                  <a16:creationId xmlns:a16="http://schemas.microsoft.com/office/drawing/2014/main" id="{862D1655-D60B-46A1-AB10-D2A87DBA20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8E30F42C-EB70-4E9F-83E9-7E251919235E}"/>
              </a:ext>
            </a:extLst>
          </p:cNvPr>
          <p:cNvGrpSpPr/>
          <p:nvPr/>
        </p:nvGrpSpPr>
        <p:grpSpPr>
          <a:xfrm>
            <a:off x="4197944" y="3863013"/>
            <a:ext cx="491504" cy="293704"/>
            <a:chOff x="6555416" y="4900731"/>
            <a:chExt cx="720000" cy="378515"/>
          </a:xfrm>
        </p:grpSpPr>
        <p:sp>
          <p:nvSpPr>
            <p:cNvPr id="1106" name="四角形: 上の 2 つの角を丸める 1105">
              <a:extLst>
                <a:ext uri="{FF2B5EF4-FFF2-40B4-BE49-F238E27FC236}">
                  <a16:creationId xmlns:a16="http://schemas.microsoft.com/office/drawing/2014/main" id="{3C475BA2-AC13-46B7-ABEB-9E57D70F01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</a:p>
          </p:txBody>
        </p:sp>
        <p:sp>
          <p:nvSpPr>
            <p:cNvPr id="1107" name="四角形: 上の 2 つの角を丸める 1106">
              <a:extLst>
                <a:ext uri="{FF2B5EF4-FFF2-40B4-BE49-F238E27FC236}">
                  <a16:creationId xmlns:a16="http://schemas.microsoft.com/office/drawing/2014/main" id="{D18D5E5C-434B-4515-B995-85E5500DCA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0ED93DCB-C026-4F25-A2E5-EC8CBDA456BD}"/>
              </a:ext>
            </a:extLst>
          </p:cNvPr>
          <p:cNvGrpSpPr/>
          <p:nvPr/>
        </p:nvGrpSpPr>
        <p:grpSpPr>
          <a:xfrm>
            <a:off x="4718644" y="3863013"/>
            <a:ext cx="491504" cy="293704"/>
            <a:chOff x="6555416" y="4900731"/>
            <a:chExt cx="720000" cy="378515"/>
          </a:xfrm>
        </p:grpSpPr>
        <p:sp>
          <p:nvSpPr>
            <p:cNvPr id="1109" name="四角形: 上の 2 つの角を丸める 1108">
              <a:extLst>
                <a:ext uri="{FF2B5EF4-FFF2-40B4-BE49-F238E27FC236}">
                  <a16:creationId xmlns:a16="http://schemas.microsoft.com/office/drawing/2014/main" id="{2C99FF19-954D-417E-A815-1AB0D61684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</a:p>
          </p:txBody>
        </p:sp>
        <p:sp>
          <p:nvSpPr>
            <p:cNvPr id="1110" name="四角形: 上の 2 つの角を丸める 1109">
              <a:extLst>
                <a:ext uri="{FF2B5EF4-FFF2-40B4-BE49-F238E27FC236}">
                  <a16:creationId xmlns:a16="http://schemas.microsoft.com/office/drawing/2014/main" id="{142563C3-D558-4F69-8515-43748CF5BD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1" name="グループ化 1110">
            <a:extLst>
              <a:ext uri="{FF2B5EF4-FFF2-40B4-BE49-F238E27FC236}">
                <a16:creationId xmlns:a16="http://schemas.microsoft.com/office/drawing/2014/main" id="{C2A12D03-AA99-4810-8A76-0FD56D9188A1}"/>
              </a:ext>
            </a:extLst>
          </p:cNvPr>
          <p:cNvGrpSpPr/>
          <p:nvPr/>
        </p:nvGrpSpPr>
        <p:grpSpPr>
          <a:xfrm>
            <a:off x="3284508" y="4490851"/>
            <a:ext cx="491504" cy="293704"/>
            <a:chOff x="6555416" y="4900731"/>
            <a:chExt cx="720000" cy="378515"/>
          </a:xfrm>
        </p:grpSpPr>
        <p:sp>
          <p:nvSpPr>
            <p:cNvPr id="1112" name="四角形: 上の 2 つの角を丸める 1111">
              <a:extLst>
                <a:ext uri="{FF2B5EF4-FFF2-40B4-BE49-F238E27FC236}">
                  <a16:creationId xmlns:a16="http://schemas.microsoft.com/office/drawing/2014/main" id="{B70E1873-C120-4BAD-AFF6-8C606A2B2F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</a:p>
          </p:txBody>
        </p:sp>
        <p:sp>
          <p:nvSpPr>
            <p:cNvPr id="1113" name="四角形: 上の 2 つの角を丸める 1112">
              <a:extLst>
                <a:ext uri="{FF2B5EF4-FFF2-40B4-BE49-F238E27FC236}">
                  <a16:creationId xmlns:a16="http://schemas.microsoft.com/office/drawing/2014/main" id="{DF0E7E51-E7E9-4914-92B7-15F652523A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4" name="グループ化 1113">
            <a:extLst>
              <a:ext uri="{FF2B5EF4-FFF2-40B4-BE49-F238E27FC236}">
                <a16:creationId xmlns:a16="http://schemas.microsoft.com/office/drawing/2014/main" id="{E7834720-1D04-48A7-8965-45A5545031C5}"/>
              </a:ext>
            </a:extLst>
          </p:cNvPr>
          <p:cNvGrpSpPr/>
          <p:nvPr/>
        </p:nvGrpSpPr>
        <p:grpSpPr>
          <a:xfrm>
            <a:off x="3284508" y="4173351"/>
            <a:ext cx="491504" cy="293704"/>
            <a:chOff x="6555416" y="4900731"/>
            <a:chExt cx="720000" cy="378515"/>
          </a:xfrm>
        </p:grpSpPr>
        <p:sp>
          <p:nvSpPr>
            <p:cNvPr id="1115" name="四角形: 上の 2 つの角を丸める 1114">
              <a:extLst>
                <a:ext uri="{FF2B5EF4-FFF2-40B4-BE49-F238E27FC236}">
                  <a16:creationId xmlns:a16="http://schemas.microsoft.com/office/drawing/2014/main" id="{9563C32E-6A4E-4FDD-8446-96AC05B40D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</a:p>
          </p:txBody>
        </p:sp>
        <p:sp>
          <p:nvSpPr>
            <p:cNvPr id="1116" name="四角形: 上の 2 つの角を丸める 1115">
              <a:extLst>
                <a:ext uri="{FF2B5EF4-FFF2-40B4-BE49-F238E27FC236}">
                  <a16:creationId xmlns:a16="http://schemas.microsoft.com/office/drawing/2014/main" id="{C63FD753-0296-4738-8286-91DBD8B0C8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7" name="グループ化 1116">
            <a:extLst>
              <a:ext uri="{FF2B5EF4-FFF2-40B4-BE49-F238E27FC236}">
                <a16:creationId xmlns:a16="http://schemas.microsoft.com/office/drawing/2014/main" id="{850F68A6-5AEE-449D-AE18-17C871C1796E}"/>
              </a:ext>
            </a:extLst>
          </p:cNvPr>
          <p:cNvGrpSpPr/>
          <p:nvPr/>
        </p:nvGrpSpPr>
        <p:grpSpPr>
          <a:xfrm>
            <a:off x="5077183" y="5875914"/>
            <a:ext cx="491504" cy="293704"/>
            <a:chOff x="6555416" y="4900731"/>
            <a:chExt cx="720000" cy="378515"/>
          </a:xfrm>
        </p:grpSpPr>
        <p:sp>
          <p:nvSpPr>
            <p:cNvPr id="1118" name="四角形: 上の 2 つの角を丸める 1117">
              <a:extLst>
                <a:ext uri="{FF2B5EF4-FFF2-40B4-BE49-F238E27FC236}">
                  <a16:creationId xmlns:a16="http://schemas.microsoft.com/office/drawing/2014/main" id="{E45229C1-3079-4B40-83D9-AF1A5C1B9A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</a:p>
          </p:txBody>
        </p:sp>
        <p:sp>
          <p:nvSpPr>
            <p:cNvPr id="1119" name="四角形: 上の 2 つの角を丸める 1118">
              <a:extLst>
                <a:ext uri="{FF2B5EF4-FFF2-40B4-BE49-F238E27FC236}">
                  <a16:creationId xmlns:a16="http://schemas.microsoft.com/office/drawing/2014/main" id="{35232E66-2320-4104-9DD7-CF857BFF1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1773D6AD-7AC7-4173-904F-706A933D5FFB}"/>
              </a:ext>
            </a:extLst>
          </p:cNvPr>
          <p:cNvGrpSpPr/>
          <p:nvPr/>
        </p:nvGrpSpPr>
        <p:grpSpPr>
          <a:xfrm>
            <a:off x="5077183" y="5545714"/>
            <a:ext cx="491504" cy="293704"/>
            <a:chOff x="6555416" y="4900731"/>
            <a:chExt cx="720000" cy="378515"/>
          </a:xfrm>
        </p:grpSpPr>
        <p:sp>
          <p:nvSpPr>
            <p:cNvPr id="1121" name="四角形: 上の 2 つの角を丸める 1120">
              <a:extLst>
                <a:ext uri="{FF2B5EF4-FFF2-40B4-BE49-F238E27FC236}">
                  <a16:creationId xmlns:a16="http://schemas.microsoft.com/office/drawing/2014/main" id="{DEE363C1-E965-475B-A9CE-20A7992F8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1122" name="四角形: 上の 2 つの角を丸める 1121">
              <a:extLst>
                <a:ext uri="{FF2B5EF4-FFF2-40B4-BE49-F238E27FC236}">
                  <a16:creationId xmlns:a16="http://schemas.microsoft.com/office/drawing/2014/main" id="{53F64E65-FAFA-46A6-A27E-E0739C3EB1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3" name="グループ化 1122">
            <a:extLst>
              <a:ext uri="{FF2B5EF4-FFF2-40B4-BE49-F238E27FC236}">
                <a16:creationId xmlns:a16="http://schemas.microsoft.com/office/drawing/2014/main" id="{47E0309E-3BC5-4E94-9192-53C242E390A5}"/>
              </a:ext>
            </a:extLst>
          </p:cNvPr>
          <p:cNvGrpSpPr/>
          <p:nvPr/>
        </p:nvGrpSpPr>
        <p:grpSpPr>
          <a:xfrm>
            <a:off x="5427256" y="5221864"/>
            <a:ext cx="491504" cy="293704"/>
            <a:chOff x="6555416" y="4900731"/>
            <a:chExt cx="720000" cy="378515"/>
          </a:xfrm>
        </p:grpSpPr>
        <p:sp>
          <p:nvSpPr>
            <p:cNvPr id="1124" name="四角形: 上の 2 つの角を丸める 1123">
              <a:extLst>
                <a:ext uri="{FF2B5EF4-FFF2-40B4-BE49-F238E27FC236}">
                  <a16:creationId xmlns:a16="http://schemas.microsoft.com/office/drawing/2014/main" id="{6B53E4E9-A8FB-4942-A5E9-888D1FCBBA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</a:p>
          </p:txBody>
        </p:sp>
        <p:sp>
          <p:nvSpPr>
            <p:cNvPr id="1125" name="四角形: 上の 2 つの角を丸める 1124">
              <a:extLst>
                <a:ext uri="{FF2B5EF4-FFF2-40B4-BE49-F238E27FC236}">
                  <a16:creationId xmlns:a16="http://schemas.microsoft.com/office/drawing/2014/main" id="{33221568-6E11-4D55-B501-DE442468C9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6" name="グループ化 1125">
            <a:extLst>
              <a:ext uri="{FF2B5EF4-FFF2-40B4-BE49-F238E27FC236}">
                <a16:creationId xmlns:a16="http://schemas.microsoft.com/office/drawing/2014/main" id="{B3166762-FB3C-47C0-B847-FC66EB932DE7}"/>
              </a:ext>
            </a:extLst>
          </p:cNvPr>
          <p:cNvGrpSpPr/>
          <p:nvPr/>
        </p:nvGrpSpPr>
        <p:grpSpPr>
          <a:xfrm>
            <a:off x="3835505" y="4183513"/>
            <a:ext cx="491504" cy="293704"/>
            <a:chOff x="6555416" y="4900731"/>
            <a:chExt cx="720000" cy="378515"/>
          </a:xfrm>
        </p:grpSpPr>
        <p:sp>
          <p:nvSpPr>
            <p:cNvPr id="1127" name="四角形: 上の 2 つの角を丸める 1126">
              <a:extLst>
                <a:ext uri="{FF2B5EF4-FFF2-40B4-BE49-F238E27FC236}">
                  <a16:creationId xmlns:a16="http://schemas.microsoft.com/office/drawing/2014/main" id="{8739729B-4134-4A90-85A9-199A5CF476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</a:p>
          </p:txBody>
        </p:sp>
        <p:sp>
          <p:nvSpPr>
            <p:cNvPr id="1128" name="四角形: 上の 2 つの角を丸める 1127">
              <a:extLst>
                <a:ext uri="{FF2B5EF4-FFF2-40B4-BE49-F238E27FC236}">
                  <a16:creationId xmlns:a16="http://schemas.microsoft.com/office/drawing/2014/main" id="{B38CC3FB-E91F-4905-A620-F0A6423367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9" name="グループ化 1128">
            <a:extLst>
              <a:ext uri="{FF2B5EF4-FFF2-40B4-BE49-F238E27FC236}">
                <a16:creationId xmlns:a16="http://schemas.microsoft.com/office/drawing/2014/main" id="{C821CE62-CEAC-42C6-ABDC-09997754480F}"/>
              </a:ext>
            </a:extLst>
          </p:cNvPr>
          <p:cNvGrpSpPr/>
          <p:nvPr/>
        </p:nvGrpSpPr>
        <p:grpSpPr>
          <a:xfrm>
            <a:off x="4356694" y="4186863"/>
            <a:ext cx="491504" cy="293704"/>
            <a:chOff x="6555416" y="4900731"/>
            <a:chExt cx="720000" cy="378515"/>
          </a:xfrm>
        </p:grpSpPr>
        <p:sp>
          <p:nvSpPr>
            <p:cNvPr id="1130" name="四角形: 上の 2 つの角を丸める 1129">
              <a:extLst>
                <a:ext uri="{FF2B5EF4-FFF2-40B4-BE49-F238E27FC236}">
                  <a16:creationId xmlns:a16="http://schemas.microsoft.com/office/drawing/2014/main" id="{C7682092-18A8-444C-9373-09DB30A726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</a:p>
          </p:txBody>
        </p:sp>
        <p:sp>
          <p:nvSpPr>
            <p:cNvPr id="1131" name="四角形: 上の 2 つの角を丸める 1130">
              <a:extLst>
                <a:ext uri="{FF2B5EF4-FFF2-40B4-BE49-F238E27FC236}">
                  <a16:creationId xmlns:a16="http://schemas.microsoft.com/office/drawing/2014/main" id="{CE1D31ED-600A-48BF-A86A-F27F337372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2" name="グループ化 1131">
            <a:extLst>
              <a:ext uri="{FF2B5EF4-FFF2-40B4-BE49-F238E27FC236}">
                <a16:creationId xmlns:a16="http://schemas.microsoft.com/office/drawing/2014/main" id="{BB8A02A4-E8D8-4A1E-94F0-E2F8500AD01C}"/>
              </a:ext>
            </a:extLst>
          </p:cNvPr>
          <p:cNvGrpSpPr/>
          <p:nvPr/>
        </p:nvGrpSpPr>
        <p:grpSpPr>
          <a:xfrm>
            <a:off x="4877394" y="4186863"/>
            <a:ext cx="491504" cy="293704"/>
            <a:chOff x="6555416" y="4900731"/>
            <a:chExt cx="720000" cy="378515"/>
          </a:xfrm>
        </p:grpSpPr>
        <p:sp>
          <p:nvSpPr>
            <p:cNvPr id="1133" name="四角形: 上の 2 つの角を丸める 1132">
              <a:extLst>
                <a:ext uri="{FF2B5EF4-FFF2-40B4-BE49-F238E27FC236}">
                  <a16:creationId xmlns:a16="http://schemas.microsoft.com/office/drawing/2014/main" id="{0994554A-C1DD-4D78-8051-56EEC21EBF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</a:p>
          </p:txBody>
        </p:sp>
        <p:sp>
          <p:nvSpPr>
            <p:cNvPr id="1134" name="四角形: 上の 2 つの角を丸める 1133">
              <a:extLst>
                <a:ext uri="{FF2B5EF4-FFF2-40B4-BE49-F238E27FC236}">
                  <a16:creationId xmlns:a16="http://schemas.microsoft.com/office/drawing/2014/main" id="{AF71068A-6F57-4597-96AD-A9FCD2BCE7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5" name="グループ化 1134">
            <a:extLst>
              <a:ext uri="{FF2B5EF4-FFF2-40B4-BE49-F238E27FC236}">
                <a16:creationId xmlns:a16="http://schemas.microsoft.com/office/drawing/2014/main" id="{35FF9DA1-5065-49C9-B963-00992E753152}"/>
              </a:ext>
            </a:extLst>
          </p:cNvPr>
          <p:cNvGrpSpPr/>
          <p:nvPr/>
        </p:nvGrpSpPr>
        <p:grpSpPr>
          <a:xfrm>
            <a:off x="3835505" y="4513713"/>
            <a:ext cx="491504" cy="293704"/>
            <a:chOff x="6555416" y="4900731"/>
            <a:chExt cx="720000" cy="378515"/>
          </a:xfrm>
        </p:grpSpPr>
        <p:sp>
          <p:nvSpPr>
            <p:cNvPr id="1136" name="四角形: 上の 2 つの角を丸める 1135">
              <a:extLst>
                <a:ext uri="{FF2B5EF4-FFF2-40B4-BE49-F238E27FC236}">
                  <a16:creationId xmlns:a16="http://schemas.microsoft.com/office/drawing/2014/main" id="{CDFE5166-BD3E-4FCA-83B5-EEF6D688BE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</a:p>
          </p:txBody>
        </p:sp>
        <p:sp>
          <p:nvSpPr>
            <p:cNvPr id="1137" name="四角形: 上の 2 つの角を丸める 1136">
              <a:extLst>
                <a:ext uri="{FF2B5EF4-FFF2-40B4-BE49-F238E27FC236}">
                  <a16:creationId xmlns:a16="http://schemas.microsoft.com/office/drawing/2014/main" id="{E6151D9E-FB42-45CE-A38C-59E64526D7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8" name="グループ化 1137">
            <a:extLst>
              <a:ext uri="{FF2B5EF4-FFF2-40B4-BE49-F238E27FC236}">
                <a16:creationId xmlns:a16="http://schemas.microsoft.com/office/drawing/2014/main" id="{509911B6-AD2A-410F-A7AE-71F094983DD0}"/>
              </a:ext>
            </a:extLst>
          </p:cNvPr>
          <p:cNvGrpSpPr/>
          <p:nvPr/>
        </p:nvGrpSpPr>
        <p:grpSpPr>
          <a:xfrm>
            <a:off x="4356694" y="4517063"/>
            <a:ext cx="491504" cy="293704"/>
            <a:chOff x="6555416" y="4900731"/>
            <a:chExt cx="720000" cy="378515"/>
          </a:xfrm>
        </p:grpSpPr>
        <p:sp>
          <p:nvSpPr>
            <p:cNvPr id="1139" name="四角形: 上の 2 つの角を丸める 1138">
              <a:extLst>
                <a:ext uri="{FF2B5EF4-FFF2-40B4-BE49-F238E27FC236}">
                  <a16:creationId xmlns:a16="http://schemas.microsoft.com/office/drawing/2014/main" id="{0135D37F-2065-49DD-A133-3B1ECBFE20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</a:p>
          </p:txBody>
        </p:sp>
        <p:sp>
          <p:nvSpPr>
            <p:cNvPr id="1140" name="四角形: 上の 2 つの角を丸める 1139">
              <a:extLst>
                <a:ext uri="{FF2B5EF4-FFF2-40B4-BE49-F238E27FC236}">
                  <a16:creationId xmlns:a16="http://schemas.microsoft.com/office/drawing/2014/main" id="{57134B34-B661-4D1D-94C0-0AFBD0CBEC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1" name="グループ化 1140">
            <a:extLst>
              <a:ext uri="{FF2B5EF4-FFF2-40B4-BE49-F238E27FC236}">
                <a16:creationId xmlns:a16="http://schemas.microsoft.com/office/drawing/2014/main" id="{9936996A-A4D0-49C3-A0DA-947CDA4ABA26}"/>
              </a:ext>
            </a:extLst>
          </p:cNvPr>
          <p:cNvGrpSpPr/>
          <p:nvPr/>
        </p:nvGrpSpPr>
        <p:grpSpPr>
          <a:xfrm>
            <a:off x="4877394" y="4517063"/>
            <a:ext cx="491504" cy="293704"/>
            <a:chOff x="6555416" y="4900731"/>
            <a:chExt cx="720000" cy="378515"/>
          </a:xfrm>
        </p:grpSpPr>
        <p:sp>
          <p:nvSpPr>
            <p:cNvPr id="1142" name="四角形: 上の 2 つの角を丸める 1141">
              <a:extLst>
                <a:ext uri="{FF2B5EF4-FFF2-40B4-BE49-F238E27FC236}">
                  <a16:creationId xmlns:a16="http://schemas.microsoft.com/office/drawing/2014/main" id="{09AB875D-102B-4ACF-A11C-BEEAFE4664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1143" name="四角形: 上の 2 つの角を丸める 1142">
              <a:extLst>
                <a:ext uri="{FF2B5EF4-FFF2-40B4-BE49-F238E27FC236}">
                  <a16:creationId xmlns:a16="http://schemas.microsoft.com/office/drawing/2014/main" id="{3F2332E5-AF40-4D8A-B8AA-8EF2E1A579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B56D0550-EFF9-40B2-8695-D91B4ED21D24}"/>
              </a:ext>
            </a:extLst>
          </p:cNvPr>
          <p:cNvGrpSpPr/>
          <p:nvPr/>
        </p:nvGrpSpPr>
        <p:grpSpPr>
          <a:xfrm>
            <a:off x="5424317" y="4847263"/>
            <a:ext cx="491504" cy="293704"/>
            <a:chOff x="6555416" y="4900731"/>
            <a:chExt cx="720000" cy="378515"/>
          </a:xfrm>
        </p:grpSpPr>
        <p:sp>
          <p:nvSpPr>
            <p:cNvPr id="1145" name="四角形: 上の 2 つの角を丸める 1144">
              <a:extLst>
                <a:ext uri="{FF2B5EF4-FFF2-40B4-BE49-F238E27FC236}">
                  <a16:creationId xmlns:a16="http://schemas.microsoft.com/office/drawing/2014/main" id="{BC9217CA-157A-4122-AE75-7427B5147B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</a:p>
          </p:txBody>
        </p:sp>
        <p:sp>
          <p:nvSpPr>
            <p:cNvPr id="1146" name="四角形: 上の 2 つの角を丸める 1145">
              <a:extLst>
                <a:ext uri="{FF2B5EF4-FFF2-40B4-BE49-F238E27FC236}">
                  <a16:creationId xmlns:a16="http://schemas.microsoft.com/office/drawing/2014/main" id="{95819ACC-1B3E-4686-9A39-1300728FB2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7" name="グループ化 1146">
            <a:extLst>
              <a:ext uri="{FF2B5EF4-FFF2-40B4-BE49-F238E27FC236}">
                <a16:creationId xmlns:a16="http://schemas.microsoft.com/office/drawing/2014/main" id="{35E9B6AB-3E6D-4341-A62B-D483BE526776}"/>
              </a:ext>
            </a:extLst>
          </p:cNvPr>
          <p:cNvGrpSpPr/>
          <p:nvPr/>
        </p:nvGrpSpPr>
        <p:grpSpPr>
          <a:xfrm>
            <a:off x="4036309" y="6209692"/>
            <a:ext cx="491504" cy="293704"/>
            <a:chOff x="6555416" y="4900731"/>
            <a:chExt cx="720000" cy="378515"/>
          </a:xfrm>
        </p:grpSpPr>
        <p:sp>
          <p:nvSpPr>
            <p:cNvPr id="1148" name="四角形: 上の 2 つの角を丸める 1147">
              <a:extLst>
                <a:ext uri="{FF2B5EF4-FFF2-40B4-BE49-F238E27FC236}">
                  <a16:creationId xmlns:a16="http://schemas.microsoft.com/office/drawing/2014/main" id="{962B0A8A-0CD9-40FA-AC54-500A7498F2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</a:p>
          </p:txBody>
        </p:sp>
        <p:sp>
          <p:nvSpPr>
            <p:cNvPr id="1149" name="四角形: 上の 2 つの角を丸める 1148">
              <a:extLst>
                <a:ext uri="{FF2B5EF4-FFF2-40B4-BE49-F238E27FC236}">
                  <a16:creationId xmlns:a16="http://schemas.microsoft.com/office/drawing/2014/main" id="{B916781F-F050-464B-A7E9-536C3FACB8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0" name="グループ化 1149">
            <a:extLst>
              <a:ext uri="{FF2B5EF4-FFF2-40B4-BE49-F238E27FC236}">
                <a16:creationId xmlns:a16="http://schemas.microsoft.com/office/drawing/2014/main" id="{A2A6BF3B-6AA9-4948-85D4-271892027284}"/>
              </a:ext>
            </a:extLst>
          </p:cNvPr>
          <p:cNvGrpSpPr/>
          <p:nvPr/>
        </p:nvGrpSpPr>
        <p:grpSpPr>
          <a:xfrm>
            <a:off x="4036309" y="5885842"/>
            <a:ext cx="491504" cy="293704"/>
            <a:chOff x="6555416" y="4900731"/>
            <a:chExt cx="720000" cy="378515"/>
          </a:xfrm>
        </p:grpSpPr>
        <p:sp>
          <p:nvSpPr>
            <p:cNvPr id="1151" name="四角形: 上の 2 つの角を丸める 1150">
              <a:extLst>
                <a:ext uri="{FF2B5EF4-FFF2-40B4-BE49-F238E27FC236}">
                  <a16:creationId xmlns:a16="http://schemas.microsoft.com/office/drawing/2014/main" id="{167DF902-EDF3-487E-87CC-FFEF5645A2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</a:p>
          </p:txBody>
        </p:sp>
        <p:sp>
          <p:nvSpPr>
            <p:cNvPr id="1152" name="四角形: 上の 2 つの角を丸める 1151">
              <a:extLst>
                <a:ext uri="{FF2B5EF4-FFF2-40B4-BE49-F238E27FC236}">
                  <a16:creationId xmlns:a16="http://schemas.microsoft.com/office/drawing/2014/main" id="{78774B69-1F01-4BEA-87E4-E4B61B5E2A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3C3EC033-E017-4973-9483-40795E084355}"/>
              </a:ext>
            </a:extLst>
          </p:cNvPr>
          <p:cNvGrpSpPr/>
          <p:nvPr/>
        </p:nvGrpSpPr>
        <p:grpSpPr>
          <a:xfrm>
            <a:off x="4555422" y="5550087"/>
            <a:ext cx="491504" cy="293704"/>
            <a:chOff x="6555416" y="4900731"/>
            <a:chExt cx="720000" cy="378515"/>
          </a:xfrm>
        </p:grpSpPr>
        <p:sp>
          <p:nvSpPr>
            <p:cNvPr id="1154" name="四角形: 上の 2 つの角を丸める 1153">
              <a:extLst>
                <a:ext uri="{FF2B5EF4-FFF2-40B4-BE49-F238E27FC236}">
                  <a16:creationId xmlns:a16="http://schemas.microsoft.com/office/drawing/2014/main" id="{75424D41-A82D-4849-B466-BDABE79BAC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</a:p>
          </p:txBody>
        </p:sp>
        <p:sp>
          <p:nvSpPr>
            <p:cNvPr id="1155" name="四角形: 上の 2 つの角を丸める 1154">
              <a:extLst>
                <a:ext uri="{FF2B5EF4-FFF2-40B4-BE49-F238E27FC236}">
                  <a16:creationId xmlns:a16="http://schemas.microsoft.com/office/drawing/2014/main" id="{375DF619-857A-4B27-932A-718726C51F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6" name="グループ化 1155">
            <a:extLst>
              <a:ext uri="{FF2B5EF4-FFF2-40B4-BE49-F238E27FC236}">
                <a16:creationId xmlns:a16="http://schemas.microsoft.com/office/drawing/2014/main" id="{988BB781-EBDF-4E2C-BA67-90B0D7860B67}"/>
              </a:ext>
            </a:extLst>
          </p:cNvPr>
          <p:cNvGrpSpPr/>
          <p:nvPr/>
        </p:nvGrpSpPr>
        <p:grpSpPr>
          <a:xfrm>
            <a:off x="4036309" y="5555642"/>
            <a:ext cx="491504" cy="293704"/>
            <a:chOff x="6555416" y="4900731"/>
            <a:chExt cx="720000" cy="378515"/>
          </a:xfrm>
        </p:grpSpPr>
        <p:sp>
          <p:nvSpPr>
            <p:cNvPr id="1157" name="四角形: 上の 2 つの角を丸める 1156">
              <a:extLst>
                <a:ext uri="{FF2B5EF4-FFF2-40B4-BE49-F238E27FC236}">
                  <a16:creationId xmlns:a16="http://schemas.microsoft.com/office/drawing/2014/main" id="{114B9B00-486E-4DB6-9D24-1CA448B162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</a:p>
          </p:txBody>
        </p:sp>
        <p:sp>
          <p:nvSpPr>
            <p:cNvPr id="1158" name="四角形: 上の 2 つの角を丸める 1157">
              <a:extLst>
                <a:ext uri="{FF2B5EF4-FFF2-40B4-BE49-F238E27FC236}">
                  <a16:creationId xmlns:a16="http://schemas.microsoft.com/office/drawing/2014/main" id="{EF03885C-9ED7-495D-9F33-95CBF3D591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9" name="グループ化 1158">
            <a:extLst>
              <a:ext uri="{FF2B5EF4-FFF2-40B4-BE49-F238E27FC236}">
                <a16:creationId xmlns:a16="http://schemas.microsoft.com/office/drawing/2014/main" id="{9325F7D3-D3E2-4C11-B22A-398AD011485D}"/>
              </a:ext>
            </a:extLst>
          </p:cNvPr>
          <p:cNvGrpSpPr/>
          <p:nvPr/>
        </p:nvGrpSpPr>
        <p:grpSpPr>
          <a:xfrm>
            <a:off x="3835505" y="4850263"/>
            <a:ext cx="491504" cy="293704"/>
            <a:chOff x="6555416" y="4900731"/>
            <a:chExt cx="720000" cy="378515"/>
          </a:xfrm>
        </p:grpSpPr>
        <p:sp>
          <p:nvSpPr>
            <p:cNvPr id="1160" name="四角形: 上の 2 つの角を丸める 1159">
              <a:extLst>
                <a:ext uri="{FF2B5EF4-FFF2-40B4-BE49-F238E27FC236}">
                  <a16:creationId xmlns:a16="http://schemas.microsoft.com/office/drawing/2014/main" id="{14E869C7-C3D4-4332-A187-480D86DFFA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1161" name="四角形: 上の 2 つの角を丸める 1160">
              <a:extLst>
                <a:ext uri="{FF2B5EF4-FFF2-40B4-BE49-F238E27FC236}">
                  <a16:creationId xmlns:a16="http://schemas.microsoft.com/office/drawing/2014/main" id="{64FCD911-65F6-4ED7-B8C9-5828D268FC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2" name="グループ化 1161">
            <a:extLst>
              <a:ext uri="{FF2B5EF4-FFF2-40B4-BE49-F238E27FC236}">
                <a16:creationId xmlns:a16="http://schemas.microsoft.com/office/drawing/2014/main" id="{EA93080E-14B8-46D3-8E53-99E50CC40DC8}"/>
              </a:ext>
            </a:extLst>
          </p:cNvPr>
          <p:cNvGrpSpPr/>
          <p:nvPr/>
        </p:nvGrpSpPr>
        <p:grpSpPr>
          <a:xfrm>
            <a:off x="4356694" y="4853613"/>
            <a:ext cx="491504" cy="293704"/>
            <a:chOff x="6555416" y="4900731"/>
            <a:chExt cx="720000" cy="378515"/>
          </a:xfrm>
        </p:grpSpPr>
        <p:sp>
          <p:nvSpPr>
            <p:cNvPr id="1163" name="四角形: 上の 2 つの角を丸める 1162">
              <a:extLst>
                <a:ext uri="{FF2B5EF4-FFF2-40B4-BE49-F238E27FC236}">
                  <a16:creationId xmlns:a16="http://schemas.microsoft.com/office/drawing/2014/main" id="{5F5FE784-21E0-409E-B04E-00B11229F7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</a:p>
          </p:txBody>
        </p:sp>
        <p:sp>
          <p:nvSpPr>
            <p:cNvPr id="1164" name="四角形: 上の 2 つの角を丸める 1163">
              <a:extLst>
                <a:ext uri="{FF2B5EF4-FFF2-40B4-BE49-F238E27FC236}">
                  <a16:creationId xmlns:a16="http://schemas.microsoft.com/office/drawing/2014/main" id="{FF2D0B8D-5AA9-494F-82F6-F17CF16C5D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5" name="グループ化 1164">
            <a:extLst>
              <a:ext uri="{FF2B5EF4-FFF2-40B4-BE49-F238E27FC236}">
                <a16:creationId xmlns:a16="http://schemas.microsoft.com/office/drawing/2014/main" id="{AC92FCB1-4864-4B79-98AB-DE9193AF461A}"/>
              </a:ext>
            </a:extLst>
          </p:cNvPr>
          <p:cNvGrpSpPr/>
          <p:nvPr/>
        </p:nvGrpSpPr>
        <p:grpSpPr>
          <a:xfrm>
            <a:off x="4877394" y="4853613"/>
            <a:ext cx="491504" cy="293704"/>
            <a:chOff x="6555416" y="4900731"/>
            <a:chExt cx="720000" cy="378515"/>
          </a:xfrm>
        </p:grpSpPr>
        <p:sp>
          <p:nvSpPr>
            <p:cNvPr id="1166" name="四角形: 上の 2 つの角を丸める 1165">
              <a:extLst>
                <a:ext uri="{FF2B5EF4-FFF2-40B4-BE49-F238E27FC236}">
                  <a16:creationId xmlns:a16="http://schemas.microsoft.com/office/drawing/2014/main" id="{811F2BA0-19C7-45E1-9188-F1059FEB4A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</a:p>
          </p:txBody>
        </p:sp>
        <p:sp>
          <p:nvSpPr>
            <p:cNvPr id="1167" name="四角形: 上の 2 つの角を丸める 1166">
              <a:extLst>
                <a:ext uri="{FF2B5EF4-FFF2-40B4-BE49-F238E27FC236}">
                  <a16:creationId xmlns:a16="http://schemas.microsoft.com/office/drawing/2014/main" id="{E5B882AF-EECD-4816-89DD-41C271D3A2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8" name="グループ化 1167">
            <a:extLst>
              <a:ext uri="{FF2B5EF4-FFF2-40B4-BE49-F238E27FC236}">
                <a16:creationId xmlns:a16="http://schemas.microsoft.com/office/drawing/2014/main" id="{3518A4C7-7698-45AC-BB3E-BCD7EE4FBFAC}"/>
              </a:ext>
            </a:extLst>
          </p:cNvPr>
          <p:cNvGrpSpPr/>
          <p:nvPr/>
        </p:nvGrpSpPr>
        <p:grpSpPr>
          <a:xfrm>
            <a:off x="3835505" y="5180463"/>
            <a:ext cx="491504" cy="293704"/>
            <a:chOff x="6555416" y="4900731"/>
            <a:chExt cx="720000" cy="378515"/>
          </a:xfrm>
        </p:grpSpPr>
        <p:sp>
          <p:nvSpPr>
            <p:cNvPr id="1169" name="四角形: 上の 2 つの角を丸める 1168">
              <a:extLst>
                <a:ext uri="{FF2B5EF4-FFF2-40B4-BE49-F238E27FC236}">
                  <a16:creationId xmlns:a16="http://schemas.microsoft.com/office/drawing/2014/main" id="{EF0E4403-3E98-4A3C-8A91-45D9AAFB0D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</a:p>
          </p:txBody>
        </p:sp>
        <p:sp>
          <p:nvSpPr>
            <p:cNvPr id="1170" name="四角形: 上の 2 つの角を丸める 1169">
              <a:extLst>
                <a:ext uri="{FF2B5EF4-FFF2-40B4-BE49-F238E27FC236}">
                  <a16:creationId xmlns:a16="http://schemas.microsoft.com/office/drawing/2014/main" id="{CF29FE9D-4CB7-41C1-853F-5CB8A56668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1" name="グループ化 1170">
            <a:extLst>
              <a:ext uri="{FF2B5EF4-FFF2-40B4-BE49-F238E27FC236}">
                <a16:creationId xmlns:a16="http://schemas.microsoft.com/office/drawing/2014/main" id="{E1169BD9-EEA9-4262-910A-783BC8097F25}"/>
              </a:ext>
            </a:extLst>
          </p:cNvPr>
          <p:cNvGrpSpPr/>
          <p:nvPr/>
        </p:nvGrpSpPr>
        <p:grpSpPr>
          <a:xfrm>
            <a:off x="4356694" y="5183813"/>
            <a:ext cx="491504" cy="293704"/>
            <a:chOff x="6555416" y="4900731"/>
            <a:chExt cx="720000" cy="378515"/>
          </a:xfrm>
        </p:grpSpPr>
        <p:sp>
          <p:nvSpPr>
            <p:cNvPr id="1172" name="四角形: 上の 2 つの角を丸める 1171">
              <a:extLst>
                <a:ext uri="{FF2B5EF4-FFF2-40B4-BE49-F238E27FC236}">
                  <a16:creationId xmlns:a16="http://schemas.microsoft.com/office/drawing/2014/main" id="{D9B1BB77-C531-4554-8FDA-C1D2461C71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</a:p>
          </p:txBody>
        </p:sp>
        <p:sp>
          <p:nvSpPr>
            <p:cNvPr id="1173" name="四角形: 上の 2 つの角を丸める 1172">
              <a:extLst>
                <a:ext uri="{FF2B5EF4-FFF2-40B4-BE49-F238E27FC236}">
                  <a16:creationId xmlns:a16="http://schemas.microsoft.com/office/drawing/2014/main" id="{51A78798-A854-4A26-9FDC-B831A45088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4" name="グループ化 1173">
            <a:extLst>
              <a:ext uri="{FF2B5EF4-FFF2-40B4-BE49-F238E27FC236}">
                <a16:creationId xmlns:a16="http://schemas.microsoft.com/office/drawing/2014/main" id="{876161F6-B2BA-4D7A-AF3D-E432EE50E050}"/>
              </a:ext>
            </a:extLst>
          </p:cNvPr>
          <p:cNvGrpSpPr/>
          <p:nvPr/>
        </p:nvGrpSpPr>
        <p:grpSpPr>
          <a:xfrm>
            <a:off x="4877394" y="5183813"/>
            <a:ext cx="491504" cy="293704"/>
            <a:chOff x="6555416" y="4900731"/>
            <a:chExt cx="720000" cy="378515"/>
          </a:xfrm>
        </p:grpSpPr>
        <p:sp>
          <p:nvSpPr>
            <p:cNvPr id="1175" name="四角形: 上の 2 つの角を丸める 1174">
              <a:extLst>
                <a:ext uri="{FF2B5EF4-FFF2-40B4-BE49-F238E27FC236}">
                  <a16:creationId xmlns:a16="http://schemas.microsoft.com/office/drawing/2014/main" id="{2C694520-B462-4E19-81CA-7D5DFCD937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</a:p>
          </p:txBody>
        </p:sp>
        <p:sp>
          <p:nvSpPr>
            <p:cNvPr id="1176" name="四角形: 上の 2 つの角を丸める 1175">
              <a:extLst>
                <a:ext uri="{FF2B5EF4-FFF2-40B4-BE49-F238E27FC236}">
                  <a16:creationId xmlns:a16="http://schemas.microsoft.com/office/drawing/2014/main" id="{E69A1031-8897-4C25-B13D-B1E27B773D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177" name="テキスト ボックス 1176">
            <a:extLst>
              <a:ext uri="{FF2B5EF4-FFF2-40B4-BE49-F238E27FC236}">
                <a16:creationId xmlns:a16="http://schemas.microsoft.com/office/drawing/2014/main" id="{AECE870C-F4B8-48E2-9B8E-23F2E8437BAD}"/>
              </a:ext>
            </a:extLst>
          </p:cNvPr>
          <p:cNvSpPr txBox="1"/>
          <p:nvPr/>
        </p:nvSpPr>
        <p:spPr>
          <a:xfrm>
            <a:off x="11471606" y="601322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3FDE217-C492-4DB1-857A-17A96D09FA90}"/>
              </a:ext>
            </a:extLst>
          </p:cNvPr>
          <p:cNvGrpSpPr/>
          <p:nvPr/>
        </p:nvGrpSpPr>
        <p:grpSpPr>
          <a:xfrm>
            <a:off x="730250" y="209550"/>
            <a:ext cx="11326906" cy="9182100"/>
            <a:chOff x="730250" y="209550"/>
            <a:chExt cx="11326906" cy="9182100"/>
          </a:xfrm>
        </p:grpSpPr>
        <p:grpSp>
          <p:nvGrpSpPr>
            <p:cNvPr id="4104" name="グループ化 1"/>
            <p:cNvGrpSpPr>
              <a:grpSpLocks/>
            </p:cNvGrpSpPr>
            <p:nvPr/>
          </p:nvGrpSpPr>
          <p:grpSpPr bwMode="auto">
            <a:xfrm>
              <a:off x="3338513" y="5430838"/>
              <a:ext cx="811212" cy="898525"/>
              <a:chOff x="3338513" y="5430838"/>
              <a:chExt cx="811212" cy="898525"/>
            </a:xfrm>
          </p:grpSpPr>
          <p:sp>
            <p:nvSpPr>
              <p:cNvPr id="4481" name="Freeform 1124"/>
              <p:cNvSpPr>
                <a:spLocks/>
              </p:cNvSpPr>
              <p:nvPr/>
            </p:nvSpPr>
            <p:spPr bwMode="auto">
              <a:xfrm>
                <a:off x="3338513" y="5610225"/>
                <a:ext cx="630237" cy="719138"/>
              </a:xfrm>
              <a:custGeom>
                <a:avLst/>
                <a:gdLst>
                  <a:gd name="T0" fmla="*/ 269875 w 397"/>
                  <a:gd name="T1" fmla="*/ 0 h 454"/>
                  <a:gd name="T2" fmla="*/ 269875 w 397"/>
                  <a:gd name="T3" fmla="*/ 180577 h 454"/>
                  <a:gd name="T4" fmla="*/ 360362 w 397"/>
                  <a:gd name="T5" fmla="*/ 180577 h 454"/>
                  <a:gd name="T6" fmla="*/ 360362 w 397"/>
                  <a:gd name="T7" fmla="*/ 269281 h 454"/>
                  <a:gd name="T8" fmla="*/ 450850 w 397"/>
                  <a:gd name="T9" fmla="*/ 269281 h 454"/>
                  <a:gd name="T10" fmla="*/ 450850 w 397"/>
                  <a:gd name="T11" fmla="*/ 180577 h 454"/>
                  <a:gd name="T12" fmla="*/ 539750 w 397"/>
                  <a:gd name="T13" fmla="*/ 180577 h 454"/>
                  <a:gd name="T14" fmla="*/ 539750 w 397"/>
                  <a:gd name="T15" fmla="*/ 359569 h 454"/>
                  <a:gd name="T16" fmla="*/ 630237 w 397"/>
                  <a:gd name="T17" fmla="*/ 359569 h 454"/>
                  <a:gd name="T18" fmla="*/ 630237 w 397"/>
                  <a:gd name="T19" fmla="*/ 540146 h 454"/>
                  <a:gd name="T20" fmla="*/ 450850 w 397"/>
                  <a:gd name="T21" fmla="*/ 540146 h 454"/>
                  <a:gd name="T22" fmla="*/ 450850 w 397"/>
                  <a:gd name="T23" fmla="*/ 628850 h 454"/>
                  <a:gd name="T24" fmla="*/ 360362 w 397"/>
                  <a:gd name="T25" fmla="*/ 628850 h 454"/>
                  <a:gd name="T26" fmla="*/ 360362 w 397"/>
                  <a:gd name="T27" fmla="*/ 719138 h 454"/>
                  <a:gd name="T28" fmla="*/ 269875 w 397"/>
                  <a:gd name="T29" fmla="*/ 719138 h 454"/>
                  <a:gd name="T30" fmla="*/ 269875 w 397"/>
                  <a:gd name="T31" fmla="*/ 628850 h 454"/>
                  <a:gd name="T32" fmla="*/ 180975 w 397"/>
                  <a:gd name="T33" fmla="*/ 628850 h 454"/>
                  <a:gd name="T34" fmla="*/ 180975 w 397"/>
                  <a:gd name="T35" fmla="*/ 540146 h 454"/>
                  <a:gd name="T36" fmla="*/ 90487 w 397"/>
                  <a:gd name="T37" fmla="*/ 540146 h 454"/>
                  <a:gd name="T38" fmla="*/ 90487 w 397"/>
                  <a:gd name="T39" fmla="*/ 359569 h 454"/>
                  <a:gd name="T40" fmla="*/ 0 w 397"/>
                  <a:gd name="T41" fmla="*/ 359569 h 454"/>
                  <a:gd name="T42" fmla="*/ 0 w 397"/>
                  <a:gd name="T43" fmla="*/ 90288 h 454"/>
                  <a:gd name="T44" fmla="*/ 90487 w 397"/>
                  <a:gd name="T45" fmla="*/ 90288 h 454"/>
                  <a:gd name="T46" fmla="*/ 90487 w 397"/>
                  <a:gd name="T47" fmla="*/ 0 h 454"/>
                  <a:gd name="T48" fmla="*/ 269875 w 397"/>
                  <a:gd name="T49" fmla="*/ 0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170" y="0"/>
                    </a:move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2" name="Freeform 1126"/>
              <p:cNvSpPr>
                <a:spLocks/>
              </p:cNvSpPr>
              <p:nvPr/>
            </p:nvSpPr>
            <p:spPr bwMode="auto">
              <a:xfrm>
                <a:off x="3790950" y="5430838"/>
                <a:ext cx="269875" cy="179387"/>
              </a:xfrm>
              <a:custGeom>
                <a:avLst/>
                <a:gdLst>
                  <a:gd name="T0" fmla="*/ 88900 w 170"/>
                  <a:gd name="T1" fmla="*/ 0 h 113"/>
                  <a:gd name="T2" fmla="*/ 88900 w 170"/>
                  <a:gd name="T3" fmla="*/ 90487 h 113"/>
                  <a:gd name="T4" fmla="*/ 0 w 170"/>
                  <a:gd name="T5" fmla="*/ 90487 h 113"/>
                  <a:gd name="T6" fmla="*/ 0 w 170"/>
                  <a:gd name="T7" fmla="*/ 179387 h 113"/>
                  <a:gd name="T8" fmla="*/ 179388 w 170"/>
                  <a:gd name="T9" fmla="*/ 179387 h 113"/>
                  <a:gd name="T10" fmla="*/ 179388 w 170"/>
                  <a:gd name="T11" fmla="*/ 90487 h 113"/>
                  <a:gd name="T12" fmla="*/ 269875 w 170"/>
                  <a:gd name="T13" fmla="*/ 90487 h 113"/>
                  <a:gd name="T14" fmla="*/ 269875 w 170"/>
                  <a:gd name="T15" fmla="*/ 0 h 113"/>
                  <a:gd name="T16" fmla="*/ 88900 w 170"/>
                  <a:gd name="T17" fmla="*/ 0 h 1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3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3" name="Freeform 1127"/>
              <p:cNvSpPr>
                <a:spLocks/>
              </p:cNvSpPr>
              <p:nvPr/>
            </p:nvSpPr>
            <p:spPr bwMode="auto">
              <a:xfrm>
                <a:off x="3609975" y="5430838"/>
                <a:ext cx="180975" cy="179387"/>
              </a:xfrm>
              <a:custGeom>
                <a:avLst/>
                <a:gdLst>
                  <a:gd name="T0" fmla="*/ 180975 w 114"/>
                  <a:gd name="T1" fmla="*/ 0 h 113"/>
                  <a:gd name="T2" fmla="*/ 90488 w 114"/>
                  <a:gd name="T3" fmla="*/ 0 h 113"/>
                  <a:gd name="T4" fmla="*/ 90488 w 114"/>
                  <a:gd name="T5" fmla="*/ 90487 h 113"/>
                  <a:gd name="T6" fmla="*/ 0 w 114"/>
                  <a:gd name="T7" fmla="*/ 90487 h 113"/>
                  <a:gd name="T8" fmla="*/ 0 w 114"/>
                  <a:gd name="T9" fmla="*/ 179387 h 113"/>
                  <a:gd name="T10" fmla="*/ 90488 w 114"/>
                  <a:gd name="T11" fmla="*/ 179387 h 113"/>
                  <a:gd name="T12" fmla="*/ 180975 w 114"/>
                  <a:gd name="T13" fmla="*/ 179387 h 113"/>
                  <a:gd name="T14" fmla="*/ 180975 w 114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4" name="Freeform 1129"/>
              <p:cNvSpPr>
                <a:spLocks/>
              </p:cNvSpPr>
              <p:nvPr/>
            </p:nvSpPr>
            <p:spPr bwMode="auto">
              <a:xfrm>
                <a:off x="3609975" y="5610225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180975 h 114"/>
                  <a:gd name="T6" fmla="*/ 90488 w 170"/>
                  <a:gd name="T7" fmla="*/ 180975 h 114"/>
                  <a:gd name="T8" fmla="*/ 90488 w 170"/>
                  <a:gd name="T9" fmla="*/ 90488 h 114"/>
                  <a:gd name="T10" fmla="*/ 269875 w 170"/>
                  <a:gd name="T11" fmla="*/ 90488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5" name="Freeform 1131"/>
              <p:cNvSpPr>
                <a:spLocks/>
              </p:cNvSpPr>
              <p:nvPr/>
            </p:nvSpPr>
            <p:spPr bwMode="auto">
              <a:xfrm>
                <a:off x="3889375" y="5705475"/>
                <a:ext cx="3175" cy="15875"/>
              </a:xfrm>
              <a:custGeom>
                <a:avLst/>
                <a:gdLst>
                  <a:gd name="T0" fmla="*/ 3175 w 2"/>
                  <a:gd name="T1" fmla="*/ 0 h 10"/>
                  <a:gd name="T2" fmla="*/ 0 w 2"/>
                  <a:gd name="T3" fmla="*/ 15875 h 10"/>
                  <a:gd name="T4" fmla="*/ 3175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1" y="3"/>
                      <a:pt x="0" y="10"/>
                      <a:pt x="0" y="10"/>
                    </a:cubicBezTo>
                    <a:cubicBezTo>
                      <a:pt x="0" y="10"/>
                      <a:pt x="1" y="3"/>
                      <a:pt x="2" y="0"/>
                    </a:cubicBez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6" name="Freeform 1132"/>
              <p:cNvSpPr>
                <a:spLocks/>
              </p:cNvSpPr>
              <p:nvPr/>
            </p:nvSpPr>
            <p:spPr bwMode="auto">
              <a:xfrm>
                <a:off x="3700463" y="5700713"/>
                <a:ext cx="179387" cy="179387"/>
              </a:xfrm>
              <a:custGeom>
                <a:avLst/>
                <a:gdLst>
                  <a:gd name="T0" fmla="*/ 179387 w 113"/>
                  <a:gd name="T1" fmla="*/ 0 h 113"/>
                  <a:gd name="T2" fmla="*/ 179387 w 113"/>
                  <a:gd name="T3" fmla="*/ 90487 h 113"/>
                  <a:gd name="T4" fmla="*/ 90487 w 113"/>
                  <a:gd name="T5" fmla="*/ 90487 h 113"/>
                  <a:gd name="T6" fmla="*/ 90487 w 113"/>
                  <a:gd name="T7" fmla="*/ 179387 h 113"/>
                  <a:gd name="T8" fmla="*/ 0 w 113"/>
                  <a:gd name="T9" fmla="*/ 179387 h 113"/>
                  <a:gd name="T10" fmla="*/ 0 w 113"/>
                  <a:gd name="T11" fmla="*/ 0 h 113"/>
                  <a:gd name="T12" fmla="*/ 179387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7" name="Freeform 1133"/>
              <p:cNvSpPr>
                <a:spLocks/>
              </p:cNvSpPr>
              <p:nvPr/>
            </p:nvSpPr>
            <p:spPr bwMode="auto">
              <a:xfrm>
                <a:off x="3879850" y="5521325"/>
                <a:ext cx="180975" cy="179388"/>
              </a:xfrm>
              <a:custGeom>
                <a:avLst/>
                <a:gdLst>
                  <a:gd name="T0" fmla="*/ 0 w 114"/>
                  <a:gd name="T1" fmla="*/ 179388 h 113"/>
                  <a:gd name="T2" fmla="*/ 180975 w 114"/>
                  <a:gd name="T3" fmla="*/ 179388 h 113"/>
                  <a:gd name="T4" fmla="*/ 180975 w 114"/>
                  <a:gd name="T5" fmla="*/ 0 h 113"/>
                  <a:gd name="T6" fmla="*/ 90488 w 114"/>
                  <a:gd name="T7" fmla="*/ 0 h 113"/>
                  <a:gd name="T8" fmla="*/ 90488 w 114"/>
                  <a:gd name="T9" fmla="*/ 88900 h 113"/>
                  <a:gd name="T10" fmla="*/ 0 w 114"/>
                  <a:gd name="T11" fmla="*/ 88900 h 113"/>
                  <a:gd name="T12" fmla="*/ 0 w 114"/>
                  <a:gd name="T13" fmla="*/ 179388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8" name="Freeform 1136"/>
              <p:cNvSpPr>
                <a:spLocks/>
              </p:cNvSpPr>
              <p:nvPr/>
            </p:nvSpPr>
            <p:spPr bwMode="auto">
              <a:xfrm>
                <a:off x="3970338" y="5880100"/>
                <a:ext cx="90487" cy="271463"/>
              </a:xfrm>
              <a:custGeom>
                <a:avLst/>
                <a:gdLst>
                  <a:gd name="T0" fmla="*/ 90487 w 57"/>
                  <a:gd name="T1" fmla="*/ 0 h 171"/>
                  <a:gd name="T2" fmla="*/ 0 w 57"/>
                  <a:gd name="T3" fmla="*/ 0 h 171"/>
                  <a:gd name="T4" fmla="*/ 0 w 57"/>
                  <a:gd name="T5" fmla="*/ 271463 h 171"/>
                  <a:gd name="T6" fmla="*/ 90487 w 57"/>
                  <a:gd name="T7" fmla="*/ 271463 h 171"/>
                  <a:gd name="T8" fmla="*/ 90487 w 57"/>
                  <a:gd name="T9" fmla="*/ 0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1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9" name="Freeform 1137"/>
              <p:cNvSpPr>
                <a:spLocks/>
              </p:cNvSpPr>
              <p:nvPr/>
            </p:nvSpPr>
            <p:spPr bwMode="auto">
              <a:xfrm>
                <a:off x="4060825" y="5791200"/>
                <a:ext cx="88900" cy="179388"/>
              </a:xfrm>
              <a:custGeom>
                <a:avLst/>
                <a:gdLst>
                  <a:gd name="T0" fmla="*/ 88900 w 56"/>
                  <a:gd name="T1" fmla="*/ 0 h 113"/>
                  <a:gd name="T2" fmla="*/ 0 w 56"/>
                  <a:gd name="T3" fmla="*/ 0 h 113"/>
                  <a:gd name="T4" fmla="*/ 0 w 56"/>
                  <a:gd name="T5" fmla="*/ 179388 h 113"/>
                  <a:gd name="T6" fmla="*/ 88900 w 56"/>
                  <a:gd name="T7" fmla="*/ 179388 h 113"/>
                  <a:gd name="T8" fmla="*/ 88900 w 56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0" name="Freeform 1138"/>
              <p:cNvSpPr>
                <a:spLocks/>
              </p:cNvSpPr>
              <p:nvPr/>
            </p:nvSpPr>
            <p:spPr bwMode="auto">
              <a:xfrm>
                <a:off x="3970338" y="5610225"/>
                <a:ext cx="179387" cy="180975"/>
              </a:xfrm>
              <a:custGeom>
                <a:avLst/>
                <a:gdLst>
                  <a:gd name="T0" fmla="*/ 90487 w 113"/>
                  <a:gd name="T1" fmla="*/ 0 h 114"/>
                  <a:gd name="T2" fmla="*/ 90487 w 113"/>
                  <a:gd name="T3" fmla="*/ 90488 h 114"/>
                  <a:gd name="T4" fmla="*/ 0 w 113"/>
                  <a:gd name="T5" fmla="*/ 90488 h 114"/>
                  <a:gd name="T6" fmla="*/ 0 w 113"/>
                  <a:gd name="T7" fmla="*/ 180975 h 114"/>
                  <a:gd name="T8" fmla="*/ 179387 w 113"/>
                  <a:gd name="T9" fmla="*/ 180975 h 114"/>
                  <a:gd name="T10" fmla="*/ 179387 w 113"/>
                  <a:gd name="T11" fmla="*/ 0 h 114"/>
                  <a:gd name="T12" fmla="*/ 904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91" name="Freeform 1140"/>
              <p:cNvSpPr>
                <a:spLocks/>
              </p:cNvSpPr>
              <p:nvPr/>
            </p:nvSpPr>
            <p:spPr bwMode="auto">
              <a:xfrm>
                <a:off x="3879850" y="5700713"/>
                <a:ext cx="180975" cy="269875"/>
              </a:xfrm>
              <a:custGeom>
                <a:avLst/>
                <a:gdLst>
                  <a:gd name="T0" fmla="*/ 0 w 114"/>
                  <a:gd name="T1" fmla="*/ 269875 h 170"/>
                  <a:gd name="T2" fmla="*/ 0 w 114"/>
                  <a:gd name="T3" fmla="*/ 0 h 170"/>
                  <a:gd name="T4" fmla="*/ 90488 w 114"/>
                  <a:gd name="T5" fmla="*/ 0 h 170"/>
                  <a:gd name="T6" fmla="*/ 90488 w 114"/>
                  <a:gd name="T7" fmla="*/ 90488 h 170"/>
                  <a:gd name="T8" fmla="*/ 180975 w 114"/>
                  <a:gd name="T9" fmla="*/ 90488 h 170"/>
                  <a:gd name="T10" fmla="*/ 180975 w 114"/>
                  <a:gd name="T11" fmla="*/ 179388 h 170"/>
                  <a:gd name="T12" fmla="*/ 90488 w 114"/>
                  <a:gd name="T13" fmla="*/ 179388 h 170"/>
                  <a:gd name="T14" fmla="*/ 90488 w 114"/>
                  <a:gd name="T15" fmla="*/ 269875 h 170"/>
                  <a:gd name="T16" fmla="*/ 0 w 114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105" name="グループ化 4"/>
            <p:cNvGrpSpPr>
              <a:grpSpLocks/>
            </p:cNvGrpSpPr>
            <p:nvPr/>
          </p:nvGrpSpPr>
          <p:grpSpPr bwMode="auto">
            <a:xfrm>
              <a:off x="730250" y="209550"/>
              <a:ext cx="10261600" cy="9182100"/>
              <a:chOff x="730250" y="209550"/>
              <a:chExt cx="10261600" cy="9182100"/>
            </a:xfrm>
          </p:grpSpPr>
          <p:sp>
            <p:nvSpPr>
              <p:cNvPr id="4299" name="Freeform 919"/>
              <p:cNvSpPr>
                <a:spLocks/>
              </p:cNvSpPr>
              <p:nvPr/>
            </p:nvSpPr>
            <p:spPr bwMode="auto">
              <a:xfrm>
                <a:off x="3249613" y="390525"/>
                <a:ext cx="271462" cy="358775"/>
              </a:xfrm>
              <a:custGeom>
                <a:avLst/>
                <a:gdLst>
                  <a:gd name="T0" fmla="*/ 90487 w 171"/>
                  <a:gd name="T1" fmla="*/ 0 h 226"/>
                  <a:gd name="T2" fmla="*/ 0 w 171"/>
                  <a:gd name="T3" fmla="*/ 0 h 226"/>
                  <a:gd name="T4" fmla="*/ 0 w 171"/>
                  <a:gd name="T5" fmla="*/ 269875 h 226"/>
                  <a:gd name="T6" fmla="*/ 90487 w 171"/>
                  <a:gd name="T7" fmla="*/ 269875 h 226"/>
                  <a:gd name="T8" fmla="*/ 90487 w 171"/>
                  <a:gd name="T9" fmla="*/ 358775 h 226"/>
                  <a:gd name="T10" fmla="*/ 180975 w 171"/>
                  <a:gd name="T11" fmla="*/ 358775 h 226"/>
                  <a:gd name="T12" fmla="*/ 180975 w 171"/>
                  <a:gd name="T13" fmla="*/ 269875 h 226"/>
                  <a:gd name="T14" fmla="*/ 271462 w 171"/>
                  <a:gd name="T15" fmla="*/ 269875 h 226"/>
                  <a:gd name="T16" fmla="*/ 271462 w 171"/>
                  <a:gd name="T17" fmla="*/ 0 h 226"/>
                  <a:gd name="T18" fmla="*/ 90487 w 171"/>
                  <a:gd name="T19" fmla="*/ 0 h 2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1" h="226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0" name="Freeform 920"/>
              <p:cNvSpPr>
                <a:spLocks/>
              </p:cNvSpPr>
              <p:nvPr/>
            </p:nvSpPr>
            <p:spPr bwMode="auto">
              <a:xfrm>
                <a:off x="3609975" y="839788"/>
                <a:ext cx="269875" cy="269875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90488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90488 w 170"/>
                  <a:gd name="T9" fmla="*/ 269875 h 170"/>
                  <a:gd name="T10" fmla="*/ 269875 w 170"/>
                  <a:gd name="T11" fmla="*/ 269875 h 170"/>
                  <a:gd name="T12" fmla="*/ 269875 w 170"/>
                  <a:gd name="T13" fmla="*/ 90488 h 170"/>
                  <a:gd name="T14" fmla="*/ 180975 w 170"/>
                  <a:gd name="T15" fmla="*/ 90488 h 170"/>
                  <a:gd name="T16" fmla="*/ 180975 w 170"/>
                  <a:gd name="T17" fmla="*/ 0 h 170"/>
                  <a:gd name="T18" fmla="*/ 0 w 170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1" name="Freeform 921"/>
              <p:cNvSpPr>
                <a:spLocks/>
              </p:cNvSpPr>
              <p:nvPr/>
            </p:nvSpPr>
            <p:spPr bwMode="auto">
              <a:xfrm>
                <a:off x="3521075" y="930275"/>
                <a:ext cx="269875" cy="269875"/>
              </a:xfrm>
              <a:custGeom>
                <a:avLst/>
                <a:gdLst>
                  <a:gd name="T0" fmla="*/ 179388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269875 w 170"/>
                  <a:gd name="T7" fmla="*/ 269875 h 170"/>
                  <a:gd name="T8" fmla="*/ 269875 w 170"/>
                  <a:gd name="T9" fmla="*/ 179388 h 170"/>
                  <a:gd name="T10" fmla="*/ 179388 w 170"/>
                  <a:gd name="T11" fmla="*/ 179388 h 170"/>
                  <a:gd name="T12" fmla="*/ 179388 w 170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2" name="Freeform 923"/>
              <p:cNvSpPr>
                <a:spLocks/>
              </p:cNvSpPr>
              <p:nvPr/>
            </p:nvSpPr>
            <p:spPr bwMode="auto">
              <a:xfrm>
                <a:off x="4960938" y="569913"/>
                <a:ext cx="449262" cy="720725"/>
              </a:xfrm>
              <a:custGeom>
                <a:avLst/>
                <a:gdLst>
                  <a:gd name="T0" fmla="*/ 88900 w 283"/>
                  <a:gd name="T1" fmla="*/ 0 h 454"/>
                  <a:gd name="T2" fmla="*/ 0 w 283"/>
                  <a:gd name="T3" fmla="*/ 0 h 454"/>
                  <a:gd name="T4" fmla="*/ 0 w 283"/>
                  <a:gd name="T5" fmla="*/ 630238 h 454"/>
                  <a:gd name="T6" fmla="*/ 179387 w 283"/>
                  <a:gd name="T7" fmla="*/ 630238 h 454"/>
                  <a:gd name="T8" fmla="*/ 179387 w 283"/>
                  <a:gd name="T9" fmla="*/ 720725 h 454"/>
                  <a:gd name="T10" fmla="*/ 269875 w 283"/>
                  <a:gd name="T11" fmla="*/ 720725 h 454"/>
                  <a:gd name="T12" fmla="*/ 269875 w 283"/>
                  <a:gd name="T13" fmla="*/ 539750 h 454"/>
                  <a:gd name="T14" fmla="*/ 360362 w 283"/>
                  <a:gd name="T15" fmla="*/ 539750 h 454"/>
                  <a:gd name="T16" fmla="*/ 360362 w 283"/>
                  <a:gd name="T17" fmla="*/ 450850 h 454"/>
                  <a:gd name="T18" fmla="*/ 449262 w 283"/>
                  <a:gd name="T19" fmla="*/ 450850 h 454"/>
                  <a:gd name="T20" fmla="*/ 449262 w 283"/>
                  <a:gd name="T21" fmla="*/ 360363 h 454"/>
                  <a:gd name="T22" fmla="*/ 360362 w 283"/>
                  <a:gd name="T23" fmla="*/ 360363 h 454"/>
                  <a:gd name="T24" fmla="*/ 360362 w 283"/>
                  <a:gd name="T25" fmla="*/ 269875 h 454"/>
                  <a:gd name="T26" fmla="*/ 360362 w 283"/>
                  <a:gd name="T27" fmla="*/ 179388 h 454"/>
                  <a:gd name="T28" fmla="*/ 269875 w 283"/>
                  <a:gd name="T29" fmla="*/ 179388 h 454"/>
                  <a:gd name="T30" fmla="*/ 269875 w 283"/>
                  <a:gd name="T31" fmla="*/ 90488 h 454"/>
                  <a:gd name="T32" fmla="*/ 179387 w 283"/>
                  <a:gd name="T33" fmla="*/ 90488 h 454"/>
                  <a:gd name="T34" fmla="*/ 179387 w 283"/>
                  <a:gd name="T35" fmla="*/ 0 h 454"/>
                  <a:gd name="T36" fmla="*/ 88900 w 283"/>
                  <a:gd name="T37" fmla="*/ 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3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3" name="Freeform 925"/>
              <p:cNvSpPr>
                <a:spLocks/>
              </p:cNvSpPr>
              <p:nvPr/>
            </p:nvSpPr>
            <p:spPr bwMode="auto">
              <a:xfrm>
                <a:off x="5230813" y="1020763"/>
                <a:ext cx="539750" cy="449262"/>
              </a:xfrm>
              <a:custGeom>
                <a:avLst/>
                <a:gdLst>
                  <a:gd name="T0" fmla="*/ 0 w 340"/>
                  <a:gd name="T1" fmla="*/ 88900 h 283"/>
                  <a:gd name="T2" fmla="*/ 0 w 340"/>
                  <a:gd name="T3" fmla="*/ 449262 h 283"/>
                  <a:gd name="T4" fmla="*/ 90488 w 340"/>
                  <a:gd name="T5" fmla="*/ 449262 h 283"/>
                  <a:gd name="T6" fmla="*/ 90488 w 340"/>
                  <a:gd name="T7" fmla="*/ 358775 h 283"/>
                  <a:gd name="T8" fmla="*/ 360363 w 340"/>
                  <a:gd name="T9" fmla="*/ 358775 h 283"/>
                  <a:gd name="T10" fmla="*/ 360363 w 340"/>
                  <a:gd name="T11" fmla="*/ 449262 h 283"/>
                  <a:gd name="T12" fmla="*/ 449263 w 340"/>
                  <a:gd name="T13" fmla="*/ 449262 h 283"/>
                  <a:gd name="T14" fmla="*/ 449263 w 340"/>
                  <a:gd name="T15" fmla="*/ 358775 h 283"/>
                  <a:gd name="T16" fmla="*/ 539750 w 340"/>
                  <a:gd name="T17" fmla="*/ 358775 h 283"/>
                  <a:gd name="T18" fmla="*/ 539750 w 340"/>
                  <a:gd name="T19" fmla="*/ 269875 h 283"/>
                  <a:gd name="T20" fmla="*/ 449263 w 340"/>
                  <a:gd name="T21" fmla="*/ 269875 h 283"/>
                  <a:gd name="T22" fmla="*/ 449263 w 340"/>
                  <a:gd name="T23" fmla="*/ 179387 h 283"/>
                  <a:gd name="T24" fmla="*/ 360363 w 340"/>
                  <a:gd name="T25" fmla="*/ 179387 h 283"/>
                  <a:gd name="T26" fmla="*/ 360363 w 340"/>
                  <a:gd name="T27" fmla="*/ 88900 h 283"/>
                  <a:gd name="T28" fmla="*/ 269875 w 340"/>
                  <a:gd name="T29" fmla="*/ 88900 h 283"/>
                  <a:gd name="T30" fmla="*/ 269875 w 340"/>
                  <a:gd name="T31" fmla="*/ 0 h 283"/>
                  <a:gd name="T32" fmla="*/ 90488 w 340"/>
                  <a:gd name="T33" fmla="*/ 0 h 283"/>
                  <a:gd name="T34" fmla="*/ 90488 w 340"/>
                  <a:gd name="T35" fmla="*/ 88900 h 283"/>
                  <a:gd name="T36" fmla="*/ 0 w 340"/>
                  <a:gd name="T37" fmla="*/ 88900 h 2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283">
                    <a:moveTo>
                      <a:pt x="0" y="56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4" name="Freeform 926"/>
              <p:cNvSpPr>
                <a:spLocks/>
              </p:cNvSpPr>
              <p:nvPr/>
            </p:nvSpPr>
            <p:spPr bwMode="auto">
              <a:xfrm>
                <a:off x="5140325" y="1379538"/>
                <a:ext cx="450850" cy="541337"/>
              </a:xfrm>
              <a:custGeom>
                <a:avLst/>
                <a:gdLst>
                  <a:gd name="T0" fmla="*/ 450850 w 284"/>
                  <a:gd name="T1" fmla="*/ 0 h 341"/>
                  <a:gd name="T2" fmla="*/ 450850 w 284"/>
                  <a:gd name="T3" fmla="*/ 360362 h 341"/>
                  <a:gd name="T4" fmla="*/ 360363 w 284"/>
                  <a:gd name="T5" fmla="*/ 360362 h 341"/>
                  <a:gd name="T6" fmla="*/ 360363 w 284"/>
                  <a:gd name="T7" fmla="*/ 541337 h 341"/>
                  <a:gd name="T8" fmla="*/ 269875 w 284"/>
                  <a:gd name="T9" fmla="*/ 541337 h 341"/>
                  <a:gd name="T10" fmla="*/ 269875 w 284"/>
                  <a:gd name="T11" fmla="*/ 450850 h 341"/>
                  <a:gd name="T12" fmla="*/ 180975 w 284"/>
                  <a:gd name="T13" fmla="*/ 450850 h 341"/>
                  <a:gd name="T14" fmla="*/ 180975 w 284"/>
                  <a:gd name="T15" fmla="*/ 541337 h 341"/>
                  <a:gd name="T16" fmla="*/ 90488 w 284"/>
                  <a:gd name="T17" fmla="*/ 541337 h 341"/>
                  <a:gd name="T18" fmla="*/ 90488 w 284"/>
                  <a:gd name="T19" fmla="*/ 269875 h 341"/>
                  <a:gd name="T20" fmla="*/ 0 w 284"/>
                  <a:gd name="T21" fmla="*/ 269875 h 341"/>
                  <a:gd name="T22" fmla="*/ 0 w 284"/>
                  <a:gd name="T23" fmla="*/ 180975 h 341"/>
                  <a:gd name="T24" fmla="*/ 90488 w 284"/>
                  <a:gd name="T25" fmla="*/ 180975 h 341"/>
                  <a:gd name="T26" fmla="*/ 90488 w 284"/>
                  <a:gd name="T27" fmla="*/ 90487 h 341"/>
                  <a:gd name="T28" fmla="*/ 180975 w 284"/>
                  <a:gd name="T29" fmla="*/ 90487 h 341"/>
                  <a:gd name="T30" fmla="*/ 180975 w 284"/>
                  <a:gd name="T31" fmla="*/ 0 h 341"/>
                  <a:gd name="T32" fmla="*/ 450850 w 284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341">
                    <a:moveTo>
                      <a:pt x="284" y="0"/>
                    </a:move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5" name="Freeform 927"/>
              <p:cNvSpPr>
                <a:spLocks/>
              </p:cNvSpPr>
              <p:nvPr/>
            </p:nvSpPr>
            <p:spPr bwMode="auto">
              <a:xfrm>
                <a:off x="5230813" y="1830388"/>
                <a:ext cx="360362" cy="449262"/>
              </a:xfrm>
              <a:custGeom>
                <a:avLst/>
                <a:gdLst>
                  <a:gd name="T0" fmla="*/ 0 w 227"/>
                  <a:gd name="T1" fmla="*/ 90487 h 283"/>
                  <a:gd name="T2" fmla="*/ 0 w 227"/>
                  <a:gd name="T3" fmla="*/ 449262 h 283"/>
                  <a:gd name="T4" fmla="*/ 179387 w 227"/>
                  <a:gd name="T5" fmla="*/ 449262 h 283"/>
                  <a:gd name="T6" fmla="*/ 179387 w 227"/>
                  <a:gd name="T7" fmla="*/ 360362 h 283"/>
                  <a:gd name="T8" fmla="*/ 360362 w 227"/>
                  <a:gd name="T9" fmla="*/ 360362 h 283"/>
                  <a:gd name="T10" fmla="*/ 360362 w 227"/>
                  <a:gd name="T11" fmla="*/ 269875 h 283"/>
                  <a:gd name="T12" fmla="*/ 269875 w 227"/>
                  <a:gd name="T13" fmla="*/ 269875 h 283"/>
                  <a:gd name="T14" fmla="*/ 269875 w 227"/>
                  <a:gd name="T15" fmla="*/ 90487 h 283"/>
                  <a:gd name="T16" fmla="*/ 179387 w 227"/>
                  <a:gd name="T17" fmla="*/ 90487 h 283"/>
                  <a:gd name="T18" fmla="*/ 179387 w 227"/>
                  <a:gd name="T19" fmla="*/ 0 h 283"/>
                  <a:gd name="T20" fmla="*/ 90487 w 227"/>
                  <a:gd name="T21" fmla="*/ 0 h 283"/>
                  <a:gd name="T22" fmla="*/ 90487 w 227"/>
                  <a:gd name="T23" fmla="*/ 90487 h 283"/>
                  <a:gd name="T24" fmla="*/ 0 w 227"/>
                  <a:gd name="T25" fmla="*/ 90487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83">
                    <a:moveTo>
                      <a:pt x="0" y="57"/>
                    </a:move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6" name="Freeform 929"/>
              <p:cNvSpPr>
                <a:spLocks/>
              </p:cNvSpPr>
              <p:nvPr/>
            </p:nvSpPr>
            <p:spPr bwMode="auto">
              <a:xfrm>
                <a:off x="5410200" y="2549525"/>
                <a:ext cx="539750" cy="720725"/>
              </a:xfrm>
              <a:custGeom>
                <a:avLst/>
                <a:gdLst>
                  <a:gd name="T0" fmla="*/ 180975 w 340"/>
                  <a:gd name="T1" fmla="*/ 90488 h 454"/>
                  <a:gd name="T2" fmla="*/ 0 w 340"/>
                  <a:gd name="T3" fmla="*/ 90488 h 454"/>
                  <a:gd name="T4" fmla="*/ 0 w 340"/>
                  <a:gd name="T5" fmla="*/ 450850 h 454"/>
                  <a:gd name="T6" fmla="*/ 269875 w 340"/>
                  <a:gd name="T7" fmla="*/ 450850 h 454"/>
                  <a:gd name="T8" fmla="*/ 269875 w 340"/>
                  <a:gd name="T9" fmla="*/ 630238 h 454"/>
                  <a:gd name="T10" fmla="*/ 360363 w 340"/>
                  <a:gd name="T11" fmla="*/ 630238 h 454"/>
                  <a:gd name="T12" fmla="*/ 360363 w 340"/>
                  <a:gd name="T13" fmla="*/ 720725 h 454"/>
                  <a:gd name="T14" fmla="*/ 539750 w 340"/>
                  <a:gd name="T15" fmla="*/ 720725 h 454"/>
                  <a:gd name="T16" fmla="*/ 539750 w 340"/>
                  <a:gd name="T17" fmla="*/ 450850 h 454"/>
                  <a:gd name="T18" fmla="*/ 360363 w 340"/>
                  <a:gd name="T19" fmla="*/ 450850 h 454"/>
                  <a:gd name="T20" fmla="*/ 360363 w 340"/>
                  <a:gd name="T21" fmla="*/ 360363 h 454"/>
                  <a:gd name="T22" fmla="*/ 450850 w 340"/>
                  <a:gd name="T23" fmla="*/ 360363 h 454"/>
                  <a:gd name="T24" fmla="*/ 450850 w 340"/>
                  <a:gd name="T25" fmla="*/ 90488 h 454"/>
                  <a:gd name="T26" fmla="*/ 360363 w 340"/>
                  <a:gd name="T27" fmla="*/ 90488 h 454"/>
                  <a:gd name="T28" fmla="*/ 269875 w 340"/>
                  <a:gd name="T29" fmla="*/ 90488 h 454"/>
                  <a:gd name="T30" fmla="*/ 269875 w 340"/>
                  <a:gd name="T31" fmla="*/ 0 h 454"/>
                  <a:gd name="T32" fmla="*/ 180975 w 340"/>
                  <a:gd name="T33" fmla="*/ 0 h 454"/>
                  <a:gd name="T34" fmla="*/ 180975 w 340"/>
                  <a:gd name="T35" fmla="*/ 90488 h 45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0" h="454">
                    <a:moveTo>
                      <a:pt x="114" y="57"/>
                    </a:moveTo>
                    <a:lnTo>
                      <a:pt x="0" y="57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7" name="Freeform 930"/>
              <p:cNvSpPr>
                <a:spLocks/>
              </p:cNvSpPr>
              <p:nvPr/>
            </p:nvSpPr>
            <p:spPr bwMode="auto">
              <a:xfrm>
                <a:off x="6221413" y="2727325"/>
                <a:ext cx="358775" cy="452438"/>
              </a:xfrm>
              <a:custGeom>
                <a:avLst/>
                <a:gdLst>
                  <a:gd name="T0" fmla="*/ 1588 w 226"/>
                  <a:gd name="T1" fmla="*/ 0 h 285"/>
                  <a:gd name="T2" fmla="*/ 1588 w 226"/>
                  <a:gd name="T3" fmla="*/ 15875 h 285"/>
                  <a:gd name="T4" fmla="*/ 0 w 226"/>
                  <a:gd name="T5" fmla="*/ 363538 h 285"/>
                  <a:gd name="T6" fmla="*/ 88900 w 226"/>
                  <a:gd name="T7" fmla="*/ 363538 h 285"/>
                  <a:gd name="T8" fmla="*/ 88900 w 226"/>
                  <a:gd name="T9" fmla="*/ 452438 h 285"/>
                  <a:gd name="T10" fmla="*/ 269875 w 226"/>
                  <a:gd name="T11" fmla="*/ 452438 h 285"/>
                  <a:gd name="T12" fmla="*/ 269875 w 226"/>
                  <a:gd name="T13" fmla="*/ 363538 h 285"/>
                  <a:gd name="T14" fmla="*/ 358775 w 226"/>
                  <a:gd name="T15" fmla="*/ 363538 h 285"/>
                  <a:gd name="T16" fmla="*/ 358775 w 226"/>
                  <a:gd name="T17" fmla="*/ 93663 h 285"/>
                  <a:gd name="T18" fmla="*/ 179388 w 226"/>
                  <a:gd name="T19" fmla="*/ 93663 h 285"/>
                  <a:gd name="T20" fmla="*/ 179388 w 226"/>
                  <a:gd name="T21" fmla="*/ 3175 h 285"/>
                  <a:gd name="T22" fmla="*/ 1588 w 226"/>
                  <a:gd name="T23" fmla="*/ 0 h 2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85">
                    <a:moveTo>
                      <a:pt x="1" y="0"/>
                    </a:moveTo>
                    <a:cubicBezTo>
                      <a:pt x="1" y="3"/>
                      <a:pt x="1" y="7"/>
                      <a:pt x="1" y="10"/>
                    </a:cubicBezTo>
                    <a:lnTo>
                      <a:pt x="0" y="229"/>
                    </a:lnTo>
                    <a:lnTo>
                      <a:pt x="56" y="229"/>
                    </a:lnTo>
                    <a:lnTo>
                      <a:pt x="56" y="285"/>
                    </a:lnTo>
                    <a:lnTo>
                      <a:pt x="170" y="285"/>
                    </a:lnTo>
                    <a:lnTo>
                      <a:pt x="170" y="229"/>
                    </a:lnTo>
                    <a:lnTo>
                      <a:pt x="226" y="229"/>
                    </a:lnTo>
                    <a:lnTo>
                      <a:pt x="226" y="59"/>
                    </a:lnTo>
                    <a:lnTo>
                      <a:pt x="113" y="59"/>
                    </a:lnTo>
                    <a:lnTo>
                      <a:pt x="113" y="2"/>
                    </a:lnTo>
                    <a:lnTo>
                      <a:pt x="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8" name="Freeform 932"/>
              <p:cNvSpPr>
                <a:spLocks/>
              </p:cNvSpPr>
              <p:nvPr/>
            </p:nvSpPr>
            <p:spPr bwMode="auto">
              <a:xfrm>
                <a:off x="5410200" y="3270250"/>
                <a:ext cx="269875" cy="269875"/>
              </a:xfrm>
              <a:custGeom>
                <a:avLst/>
                <a:gdLst>
                  <a:gd name="T0" fmla="*/ 269875 w 170"/>
                  <a:gd name="T1" fmla="*/ 179388 h 170"/>
                  <a:gd name="T2" fmla="*/ 180975 w 170"/>
                  <a:gd name="T3" fmla="*/ 179388 h 170"/>
                  <a:gd name="T4" fmla="*/ 180975 w 170"/>
                  <a:gd name="T5" fmla="*/ 269875 h 170"/>
                  <a:gd name="T6" fmla="*/ 0 w 170"/>
                  <a:gd name="T7" fmla="*/ 269875 h 170"/>
                  <a:gd name="T8" fmla="*/ 0 w 170"/>
                  <a:gd name="T9" fmla="*/ 0 h 170"/>
                  <a:gd name="T10" fmla="*/ 90488 w 170"/>
                  <a:gd name="T11" fmla="*/ 0 h 170"/>
                  <a:gd name="T12" fmla="*/ 90488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179388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113"/>
                    </a:move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9" name="Freeform 933"/>
              <p:cNvSpPr>
                <a:spLocks/>
              </p:cNvSpPr>
              <p:nvPr/>
            </p:nvSpPr>
            <p:spPr bwMode="auto">
              <a:xfrm>
                <a:off x="5230813" y="3000375"/>
                <a:ext cx="1079500" cy="809625"/>
              </a:xfrm>
              <a:custGeom>
                <a:avLst/>
                <a:gdLst>
                  <a:gd name="T0" fmla="*/ 449263 w 680"/>
                  <a:gd name="T1" fmla="*/ 0 h 510"/>
                  <a:gd name="T2" fmla="*/ 0 w 680"/>
                  <a:gd name="T3" fmla="*/ 0 h 510"/>
                  <a:gd name="T4" fmla="*/ 0 w 680"/>
                  <a:gd name="T5" fmla="*/ 539750 h 510"/>
                  <a:gd name="T6" fmla="*/ 179388 w 680"/>
                  <a:gd name="T7" fmla="*/ 539750 h 510"/>
                  <a:gd name="T8" fmla="*/ 179388 w 680"/>
                  <a:gd name="T9" fmla="*/ 269875 h 510"/>
                  <a:gd name="T10" fmla="*/ 269875 w 680"/>
                  <a:gd name="T11" fmla="*/ 269875 h 510"/>
                  <a:gd name="T12" fmla="*/ 269875 w 680"/>
                  <a:gd name="T13" fmla="*/ 360363 h 510"/>
                  <a:gd name="T14" fmla="*/ 449263 w 680"/>
                  <a:gd name="T15" fmla="*/ 360363 h 510"/>
                  <a:gd name="T16" fmla="*/ 449263 w 680"/>
                  <a:gd name="T17" fmla="*/ 630238 h 510"/>
                  <a:gd name="T18" fmla="*/ 900113 w 680"/>
                  <a:gd name="T19" fmla="*/ 630238 h 510"/>
                  <a:gd name="T20" fmla="*/ 900113 w 680"/>
                  <a:gd name="T21" fmla="*/ 809625 h 510"/>
                  <a:gd name="T22" fmla="*/ 1079500 w 680"/>
                  <a:gd name="T23" fmla="*/ 809625 h 510"/>
                  <a:gd name="T24" fmla="*/ 1079500 w 680"/>
                  <a:gd name="T25" fmla="*/ 360363 h 510"/>
                  <a:gd name="T26" fmla="*/ 990600 w 680"/>
                  <a:gd name="T27" fmla="*/ 360363 h 510"/>
                  <a:gd name="T28" fmla="*/ 990600 w 680"/>
                  <a:gd name="T29" fmla="*/ 269875 h 510"/>
                  <a:gd name="T30" fmla="*/ 539750 w 680"/>
                  <a:gd name="T31" fmla="*/ 269875 h 510"/>
                  <a:gd name="T32" fmla="*/ 539750 w 680"/>
                  <a:gd name="T33" fmla="*/ 179388 h 510"/>
                  <a:gd name="T34" fmla="*/ 449263 w 680"/>
                  <a:gd name="T35" fmla="*/ 179388 h 510"/>
                  <a:gd name="T36" fmla="*/ 449263 w 680"/>
                  <a:gd name="T37" fmla="*/ 0 h 5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80" h="510">
                    <a:moveTo>
                      <a:pt x="283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0" name="Freeform 934"/>
              <p:cNvSpPr>
                <a:spLocks/>
              </p:cNvSpPr>
              <p:nvPr/>
            </p:nvSpPr>
            <p:spPr bwMode="auto">
              <a:xfrm>
                <a:off x="5770563" y="2640013"/>
                <a:ext cx="539750" cy="720725"/>
              </a:xfrm>
              <a:custGeom>
                <a:avLst/>
                <a:gdLst>
                  <a:gd name="T0" fmla="*/ 539750 w 340"/>
                  <a:gd name="T1" fmla="*/ 0 h 454"/>
                  <a:gd name="T2" fmla="*/ 90488 w 340"/>
                  <a:gd name="T3" fmla="*/ 0 h 454"/>
                  <a:gd name="T4" fmla="*/ 90488 w 340"/>
                  <a:gd name="T5" fmla="*/ 269875 h 454"/>
                  <a:gd name="T6" fmla="*/ 0 w 340"/>
                  <a:gd name="T7" fmla="*/ 269875 h 454"/>
                  <a:gd name="T8" fmla="*/ 0 w 340"/>
                  <a:gd name="T9" fmla="*/ 360363 h 454"/>
                  <a:gd name="T10" fmla="*/ 179388 w 340"/>
                  <a:gd name="T11" fmla="*/ 360363 h 454"/>
                  <a:gd name="T12" fmla="*/ 179388 w 340"/>
                  <a:gd name="T13" fmla="*/ 630238 h 454"/>
                  <a:gd name="T14" fmla="*/ 450850 w 340"/>
                  <a:gd name="T15" fmla="*/ 630238 h 454"/>
                  <a:gd name="T16" fmla="*/ 450850 w 340"/>
                  <a:gd name="T17" fmla="*/ 720725 h 454"/>
                  <a:gd name="T18" fmla="*/ 539750 w 340"/>
                  <a:gd name="T19" fmla="*/ 720725 h 454"/>
                  <a:gd name="T20" fmla="*/ 539750 w 340"/>
                  <a:gd name="T21" fmla="*/ 450850 h 454"/>
                  <a:gd name="T22" fmla="*/ 450850 w 340"/>
                  <a:gd name="T23" fmla="*/ 450850 h 454"/>
                  <a:gd name="T24" fmla="*/ 450850 w 340"/>
                  <a:gd name="T25" fmla="*/ 90488 h 454"/>
                  <a:gd name="T26" fmla="*/ 539750 w 340"/>
                  <a:gd name="T27" fmla="*/ 90488 h 454"/>
                  <a:gd name="T28" fmla="*/ 539750 w 340"/>
                  <a:gd name="T29" fmla="*/ 0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454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1" name="Freeform 935"/>
              <p:cNvSpPr>
                <a:spLocks/>
              </p:cNvSpPr>
              <p:nvPr/>
            </p:nvSpPr>
            <p:spPr bwMode="auto">
              <a:xfrm>
                <a:off x="6310313" y="2640013"/>
                <a:ext cx="630237" cy="360362"/>
              </a:xfrm>
              <a:custGeom>
                <a:avLst/>
                <a:gdLst>
                  <a:gd name="T0" fmla="*/ 269875 w 397"/>
                  <a:gd name="T1" fmla="*/ 360362 h 227"/>
                  <a:gd name="T2" fmla="*/ 450850 w 397"/>
                  <a:gd name="T3" fmla="*/ 360362 h 227"/>
                  <a:gd name="T4" fmla="*/ 450850 w 397"/>
                  <a:gd name="T5" fmla="*/ 269875 h 227"/>
                  <a:gd name="T6" fmla="*/ 630237 w 397"/>
                  <a:gd name="T7" fmla="*/ 269875 h 227"/>
                  <a:gd name="T8" fmla="*/ 630237 w 397"/>
                  <a:gd name="T9" fmla="*/ 90487 h 227"/>
                  <a:gd name="T10" fmla="*/ 541337 w 397"/>
                  <a:gd name="T11" fmla="*/ 90487 h 227"/>
                  <a:gd name="T12" fmla="*/ 541337 w 397"/>
                  <a:gd name="T13" fmla="*/ 0 h 227"/>
                  <a:gd name="T14" fmla="*/ 0 w 397"/>
                  <a:gd name="T15" fmla="*/ 0 h 227"/>
                  <a:gd name="T16" fmla="*/ 0 w 397"/>
                  <a:gd name="T17" fmla="*/ 90487 h 227"/>
                  <a:gd name="T18" fmla="*/ 90487 w 397"/>
                  <a:gd name="T19" fmla="*/ 90487 h 227"/>
                  <a:gd name="T20" fmla="*/ 90487 w 397"/>
                  <a:gd name="T21" fmla="*/ 180975 h 227"/>
                  <a:gd name="T22" fmla="*/ 269875 w 397"/>
                  <a:gd name="T23" fmla="*/ 180975 h 227"/>
                  <a:gd name="T24" fmla="*/ 269875 w 397"/>
                  <a:gd name="T25" fmla="*/ 269875 h 227"/>
                  <a:gd name="T26" fmla="*/ 269875 w 397"/>
                  <a:gd name="T27" fmla="*/ 36036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97" h="227">
                    <a:moveTo>
                      <a:pt x="170" y="227"/>
                    </a:move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7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2" name="Freeform 936"/>
              <p:cNvSpPr>
                <a:spLocks/>
              </p:cNvSpPr>
              <p:nvPr/>
            </p:nvSpPr>
            <p:spPr bwMode="auto">
              <a:xfrm>
                <a:off x="5949950" y="2190750"/>
                <a:ext cx="720725" cy="449263"/>
              </a:xfrm>
              <a:custGeom>
                <a:avLst/>
                <a:gdLst>
                  <a:gd name="T0" fmla="*/ 720725 w 454"/>
                  <a:gd name="T1" fmla="*/ 449263 h 283"/>
                  <a:gd name="T2" fmla="*/ 720725 w 454"/>
                  <a:gd name="T3" fmla="*/ 358775 h 283"/>
                  <a:gd name="T4" fmla="*/ 630238 w 454"/>
                  <a:gd name="T5" fmla="*/ 358775 h 283"/>
                  <a:gd name="T6" fmla="*/ 630238 w 454"/>
                  <a:gd name="T7" fmla="*/ 269875 h 283"/>
                  <a:gd name="T8" fmla="*/ 541338 w 454"/>
                  <a:gd name="T9" fmla="*/ 269875 h 283"/>
                  <a:gd name="T10" fmla="*/ 541338 w 454"/>
                  <a:gd name="T11" fmla="*/ 179388 h 283"/>
                  <a:gd name="T12" fmla="*/ 450850 w 454"/>
                  <a:gd name="T13" fmla="*/ 179388 h 283"/>
                  <a:gd name="T14" fmla="*/ 450850 w 454"/>
                  <a:gd name="T15" fmla="*/ 88900 h 283"/>
                  <a:gd name="T16" fmla="*/ 450850 w 454"/>
                  <a:gd name="T17" fmla="*/ 0 h 283"/>
                  <a:gd name="T18" fmla="*/ 90488 w 454"/>
                  <a:gd name="T19" fmla="*/ 0 h 283"/>
                  <a:gd name="T20" fmla="*/ 90488 w 454"/>
                  <a:gd name="T21" fmla="*/ 88900 h 283"/>
                  <a:gd name="T22" fmla="*/ 0 w 454"/>
                  <a:gd name="T23" fmla="*/ 88900 h 283"/>
                  <a:gd name="T24" fmla="*/ 0 w 454"/>
                  <a:gd name="T25" fmla="*/ 449263 h 283"/>
                  <a:gd name="T26" fmla="*/ 720725 w 454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4" h="283">
                    <a:moveTo>
                      <a:pt x="454" y="283"/>
                    </a:move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454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3" name="Freeform 937"/>
              <p:cNvSpPr>
                <a:spLocks/>
              </p:cNvSpPr>
              <p:nvPr/>
            </p:nvSpPr>
            <p:spPr bwMode="auto">
              <a:xfrm>
                <a:off x="5230813" y="2190750"/>
                <a:ext cx="719137" cy="539750"/>
              </a:xfrm>
              <a:custGeom>
                <a:avLst/>
                <a:gdLst>
                  <a:gd name="T0" fmla="*/ 0 w 453"/>
                  <a:gd name="T1" fmla="*/ 88900 h 340"/>
                  <a:gd name="T2" fmla="*/ 0 w 453"/>
                  <a:gd name="T3" fmla="*/ 269875 h 340"/>
                  <a:gd name="T4" fmla="*/ 90487 w 453"/>
                  <a:gd name="T5" fmla="*/ 269875 h 340"/>
                  <a:gd name="T6" fmla="*/ 90487 w 453"/>
                  <a:gd name="T7" fmla="*/ 539750 h 340"/>
                  <a:gd name="T8" fmla="*/ 179387 w 453"/>
                  <a:gd name="T9" fmla="*/ 539750 h 340"/>
                  <a:gd name="T10" fmla="*/ 179387 w 453"/>
                  <a:gd name="T11" fmla="*/ 449263 h 340"/>
                  <a:gd name="T12" fmla="*/ 360362 w 453"/>
                  <a:gd name="T13" fmla="*/ 449263 h 340"/>
                  <a:gd name="T14" fmla="*/ 360362 w 453"/>
                  <a:gd name="T15" fmla="*/ 358775 h 340"/>
                  <a:gd name="T16" fmla="*/ 449262 w 453"/>
                  <a:gd name="T17" fmla="*/ 358775 h 340"/>
                  <a:gd name="T18" fmla="*/ 449262 w 453"/>
                  <a:gd name="T19" fmla="*/ 449263 h 340"/>
                  <a:gd name="T20" fmla="*/ 719137 w 453"/>
                  <a:gd name="T21" fmla="*/ 449263 h 340"/>
                  <a:gd name="T22" fmla="*/ 719137 w 453"/>
                  <a:gd name="T23" fmla="*/ 88900 h 340"/>
                  <a:gd name="T24" fmla="*/ 449262 w 453"/>
                  <a:gd name="T25" fmla="*/ 88900 h 340"/>
                  <a:gd name="T26" fmla="*/ 449262 w 453"/>
                  <a:gd name="T27" fmla="*/ 0 h 340"/>
                  <a:gd name="T28" fmla="*/ 179387 w 453"/>
                  <a:gd name="T29" fmla="*/ 0 h 340"/>
                  <a:gd name="T30" fmla="*/ 179387 w 453"/>
                  <a:gd name="T31" fmla="*/ 88900 h 340"/>
                  <a:gd name="T32" fmla="*/ 0 w 453"/>
                  <a:gd name="T33" fmla="*/ 8890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56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453" y="283"/>
                    </a:lnTo>
                    <a:lnTo>
                      <a:pt x="453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4" name="Freeform 938"/>
              <p:cNvSpPr>
                <a:spLocks/>
              </p:cNvSpPr>
              <p:nvPr/>
            </p:nvSpPr>
            <p:spPr bwMode="auto">
              <a:xfrm>
                <a:off x="5500688" y="1379538"/>
                <a:ext cx="809625" cy="900112"/>
              </a:xfrm>
              <a:custGeom>
                <a:avLst/>
                <a:gdLst>
                  <a:gd name="T0" fmla="*/ 809625 w 510"/>
                  <a:gd name="T1" fmla="*/ 811212 h 567"/>
                  <a:gd name="T2" fmla="*/ 809625 w 510"/>
                  <a:gd name="T3" fmla="*/ 720725 h 567"/>
                  <a:gd name="T4" fmla="*/ 720725 w 510"/>
                  <a:gd name="T5" fmla="*/ 720725 h 567"/>
                  <a:gd name="T6" fmla="*/ 720725 w 510"/>
                  <a:gd name="T7" fmla="*/ 630237 h 567"/>
                  <a:gd name="T8" fmla="*/ 630238 w 510"/>
                  <a:gd name="T9" fmla="*/ 630237 h 567"/>
                  <a:gd name="T10" fmla="*/ 630238 w 510"/>
                  <a:gd name="T11" fmla="*/ 541337 h 567"/>
                  <a:gd name="T12" fmla="*/ 539750 w 510"/>
                  <a:gd name="T13" fmla="*/ 541337 h 567"/>
                  <a:gd name="T14" fmla="*/ 539750 w 510"/>
                  <a:gd name="T15" fmla="*/ 450850 h 567"/>
                  <a:gd name="T16" fmla="*/ 449263 w 510"/>
                  <a:gd name="T17" fmla="*/ 450850 h 567"/>
                  <a:gd name="T18" fmla="*/ 449263 w 510"/>
                  <a:gd name="T19" fmla="*/ 269875 h 567"/>
                  <a:gd name="T20" fmla="*/ 360363 w 510"/>
                  <a:gd name="T21" fmla="*/ 269875 h 567"/>
                  <a:gd name="T22" fmla="*/ 360363 w 510"/>
                  <a:gd name="T23" fmla="*/ 90487 h 567"/>
                  <a:gd name="T24" fmla="*/ 269875 w 510"/>
                  <a:gd name="T25" fmla="*/ 90487 h 567"/>
                  <a:gd name="T26" fmla="*/ 269875 w 510"/>
                  <a:gd name="T27" fmla="*/ 0 h 567"/>
                  <a:gd name="T28" fmla="*/ 179388 w 510"/>
                  <a:gd name="T29" fmla="*/ 0 h 567"/>
                  <a:gd name="T30" fmla="*/ 179388 w 510"/>
                  <a:gd name="T31" fmla="*/ 90487 h 567"/>
                  <a:gd name="T32" fmla="*/ 90488 w 510"/>
                  <a:gd name="T33" fmla="*/ 90487 h 567"/>
                  <a:gd name="T34" fmla="*/ 90488 w 510"/>
                  <a:gd name="T35" fmla="*/ 360362 h 567"/>
                  <a:gd name="T36" fmla="*/ 0 w 510"/>
                  <a:gd name="T37" fmla="*/ 360362 h 567"/>
                  <a:gd name="T38" fmla="*/ 0 w 510"/>
                  <a:gd name="T39" fmla="*/ 720725 h 567"/>
                  <a:gd name="T40" fmla="*/ 90488 w 510"/>
                  <a:gd name="T41" fmla="*/ 720725 h 567"/>
                  <a:gd name="T42" fmla="*/ 90488 w 510"/>
                  <a:gd name="T43" fmla="*/ 811212 h 567"/>
                  <a:gd name="T44" fmla="*/ 179388 w 510"/>
                  <a:gd name="T45" fmla="*/ 811212 h 567"/>
                  <a:gd name="T46" fmla="*/ 179388 w 510"/>
                  <a:gd name="T47" fmla="*/ 900112 h 567"/>
                  <a:gd name="T48" fmla="*/ 539750 w 510"/>
                  <a:gd name="T49" fmla="*/ 900112 h 567"/>
                  <a:gd name="T50" fmla="*/ 539750 w 510"/>
                  <a:gd name="T51" fmla="*/ 811212 h 567"/>
                  <a:gd name="T52" fmla="*/ 809625 w 510"/>
                  <a:gd name="T53" fmla="*/ 811212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10" h="567">
                    <a:moveTo>
                      <a:pt x="510" y="511"/>
                    </a:moveTo>
                    <a:lnTo>
                      <a:pt x="510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510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5" name="Freeform 941"/>
              <p:cNvSpPr>
                <a:spLocks/>
              </p:cNvSpPr>
              <p:nvPr/>
            </p:nvSpPr>
            <p:spPr bwMode="auto">
              <a:xfrm>
                <a:off x="1720850" y="8940800"/>
                <a:ext cx="269875" cy="450850"/>
              </a:xfrm>
              <a:custGeom>
                <a:avLst/>
                <a:gdLst>
                  <a:gd name="T0" fmla="*/ 269875 w 170"/>
                  <a:gd name="T1" fmla="*/ 450850 h 284"/>
                  <a:gd name="T2" fmla="*/ 269875 w 170"/>
                  <a:gd name="T3" fmla="*/ 0 h 284"/>
                  <a:gd name="T4" fmla="*/ 0 w 170"/>
                  <a:gd name="T5" fmla="*/ 0 h 284"/>
                  <a:gd name="T6" fmla="*/ 0 w 170"/>
                  <a:gd name="T7" fmla="*/ 269875 h 284"/>
                  <a:gd name="T8" fmla="*/ 88900 w 170"/>
                  <a:gd name="T9" fmla="*/ 269875 h 284"/>
                  <a:gd name="T10" fmla="*/ 88900 w 170"/>
                  <a:gd name="T11" fmla="*/ 360363 h 284"/>
                  <a:gd name="T12" fmla="*/ 179388 w 170"/>
                  <a:gd name="T13" fmla="*/ 360363 h 284"/>
                  <a:gd name="T14" fmla="*/ 179388 w 170"/>
                  <a:gd name="T15" fmla="*/ 450850 h 284"/>
                  <a:gd name="T16" fmla="*/ 269875 w 170"/>
                  <a:gd name="T17" fmla="*/ 45085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84">
                    <a:moveTo>
                      <a:pt x="170" y="284"/>
                    </a:moveTo>
                    <a:lnTo>
                      <a:pt x="170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6" name="Freeform 942"/>
              <p:cNvSpPr>
                <a:spLocks/>
              </p:cNvSpPr>
              <p:nvPr/>
            </p:nvSpPr>
            <p:spPr bwMode="auto">
              <a:xfrm>
                <a:off x="1990725" y="8940800"/>
                <a:ext cx="179388" cy="450850"/>
              </a:xfrm>
              <a:custGeom>
                <a:avLst/>
                <a:gdLst>
                  <a:gd name="T0" fmla="*/ 0 w 113"/>
                  <a:gd name="T1" fmla="*/ 450850 h 284"/>
                  <a:gd name="T2" fmla="*/ 0 w 113"/>
                  <a:gd name="T3" fmla="*/ 0 h 284"/>
                  <a:gd name="T4" fmla="*/ 179388 w 113"/>
                  <a:gd name="T5" fmla="*/ 0 h 284"/>
                  <a:gd name="T6" fmla="*/ 179388 w 113"/>
                  <a:gd name="T7" fmla="*/ 180975 h 284"/>
                  <a:gd name="T8" fmla="*/ 88900 w 113"/>
                  <a:gd name="T9" fmla="*/ 180975 h 284"/>
                  <a:gd name="T10" fmla="*/ 88900 w 113"/>
                  <a:gd name="T11" fmla="*/ 450850 h 284"/>
                  <a:gd name="T12" fmla="*/ 0 w 113"/>
                  <a:gd name="T13" fmla="*/ 450850 h 2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7" name="Freeform 943"/>
              <p:cNvSpPr>
                <a:spLocks/>
              </p:cNvSpPr>
              <p:nvPr/>
            </p:nvSpPr>
            <p:spPr bwMode="auto">
              <a:xfrm>
                <a:off x="1990725" y="8761413"/>
                <a:ext cx="449263" cy="360362"/>
              </a:xfrm>
              <a:custGeom>
                <a:avLst/>
                <a:gdLst>
                  <a:gd name="T0" fmla="*/ 179388 w 283"/>
                  <a:gd name="T1" fmla="*/ 360362 h 227"/>
                  <a:gd name="T2" fmla="*/ 449263 w 283"/>
                  <a:gd name="T3" fmla="*/ 360362 h 227"/>
                  <a:gd name="T4" fmla="*/ 449263 w 283"/>
                  <a:gd name="T5" fmla="*/ 0 h 227"/>
                  <a:gd name="T6" fmla="*/ 88900 w 283"/>
                  <a:gd name="T7" fmla="*/ 0 h 227"/>
                  <a:gd name="T8" fmla="*/ 88900 w 283"/>
                  <a:gd name="T9" fmla="*/ 90487 h 227"/>
                  <a:gd name="T10" fmla="*/ 0 w 283"/>
                  <a:gd name="T11" fmla="*/ 90487 h 227"/>
                  <a:gd name="T12" fmla="*/ 0 w 283"/>
                  <a:gd name="T13" fmla="*/ 179387 h 227"/>
                  <a:gd name="T14" fmla="*/ 179388 w 283"/>
                  <a:gd name="T15" fmla="*/ 179387 h 227"/>
                  <a:gd name="T16" fmla="*/ 179388 w 283"/>
                  <a:gd name="T17" fmla="*/ 360362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113" y="227"/>
                    </a:moveTo>
                    <a:lnTo>
                      <a:pt x="283" y="22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8" name="Freeform 944"/>
              <p:cNvSpPr>
                <a:spLocks/>
              </p:cNvSpPr>
              <p:nvPr/>
            </p:nvSpPr>
            <p:spPr bwMode="auto">
              <a:xfrm>
                <a:off x="1720850" y="8401050"/>
                <a:ext cx="539750" cy="539750"/>
              </a:xfrm>
              <a:custGeom>
                <a:avLst/>
                <a:gdLst>
                  <a:gd name="T0" fmla="*/ 449263 w 340"/>
                  <a:gd name="T1" fmla="*/ 0 h 340"/>
                  <a:gd name="T2" fmla="*/ 358775 w 340"/>
                  <a:gd name="T3" fmla="*/ 0 h 340"/>
                  <a:gd name="T4" fmla="*/ 358775 w 340"/>
                  <a:gd name="T5" fmla="*/ 90488 h 340"/>
                  <a:gd name="T6" fmla="*/ 88900 w 340"/>
                  <a:gd name="T7" fmla="*/ 90488 h 340"/>
                  <a:gd name="T8" fmla="*/ 88900 w 340"/>
                  <a:gd name="T9" fmla="*/ 269875 h 340"/>
                  <a:gd name="T10" fmla="*/ 0 w 340"/>
                  <a:gd name="T11" fmla="*/ 269875 h 340"/>
                  <a:gd name="T12" fmla="*/ 0 w 340"/>
                  <a:gd name="T13" fmla="*/ 539750 h 340"/>
                  <a:gd name="T14" fmla="*/ 269875 w 340"/>
                  <a:gd name="T15" fmla="*/ 539750 h 340"/>
                  <a:gd name="T16" fmla="*/ 269875 w 340"/>
                  <a:gd name="T17" fmla="*/ 450850 h 340"/>
                  <a:gd name="T18" fmla="*/ 358775 w 340"/>
                  <a:gd name="T19" fmla="*/ 450850 h 340"/>
                  <a:gd name="T20" fmla="*/ 358775 w 340"/>
                  <a:gd name="T21" fmla="*/ 360363 h 340"/>
                  <a:gd name="T22" fmla="*/ 449263 w 340"/>
                  <a:gd name="T23" fmla="*/ 360363 h 340"/>
                  <a:gd name="T24" fmla="*/ 449263 w 340"/>
                  <a:gd name="T25" fmla="*/ 269875 h 340"/>
                  <a:gd name="T26" fmla="*/ 539750 w 340"/>
                  <a:gd name="T27" fmla="*/ 269875 h 340"/>
                  <a:gd name="T28" fmla="*/ 539750 w 340"/>
                  <a:gd name="T29" fmla="*/ 90488 h 340"/>
                  <a:gd name="T30" fmla="*/ 449263 w 340"/>
                  <a:gd name="T31" fmla="*/ 90488 h 340"/>
                  <a:gd name="T32" fmla="*/ 449263 w 340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9" name="Freeform 945"/>
              <p:cNvSpPr>
                <a:spLocks/>
              </p:cNvSpPr>
              <p:nvPr/>
            </p:nvSpPr>
            <p:spPr bwMode="auto">
              <a:xfrm>
                <a:off x="2170113" y="8491538"/>
                <a:ext cx="360362" cy="269875"/>
              </a:xfrm>
              <a:custGeom>
                <a:avLst/>
                <a:gdLst>
                  <a:gd name="T0" fmla="*/ 269875 w 227"/>
                  <a:gd name="T1" fmla="*/ 0 h 170"/>
                  <a:gd name="T2" fmla="*/ 90487 w 227"/>
                  <a:gd name="T3" fmla="*/ 0 h 170"/>
                  <a:gd name="T4" fmla="*/ 90487 w 227"/>
                  <a:gd name="T5" fmla="*/ 17938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360362 w 227"/>
                  <a:gd name="T11" fmla="*/ 269875 h 170"/>
                  <a:gd name="T12" fmla="*/ 360362 w 227"/>
                  <a:gd name="T13" fmla="*/ 88900 h 170"/>
                  <a:gd name="T14" fmla="*/ 269875 w 227"/>
                  <a:gd name="T15" fmla="*/ 88900 h 170"/>
                  <a:gd name="T16" fmla="*/ 269875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0" name="Freeform 946"/>
              <p:cNvSpPr>
                <a:spLocks/>
              </p:cNvSpPr>
              <p:nvPr/>
            </p:nvSpPr>
            <p:spPr bwMode="auto">
              <a:xfrm>
                <a:off x="1900238" y="8131175"/>
                <a:ext cx="179387" cy="360363"/>
              </a:xfrm>
              <a:custGeom>
                <a:avLst/>
                <a:gdLst>
                  <a:gd name="T0" fmla="*/ 179387 w 113"/>
                  <a:gd name="T1" fmla="*/ 360363 h 227"/>
                  <a:gd name="T2" fmla="*/ 179387 w 113"/>
                  <a:gd name="T3" fmla="*/ 0 h 227"/>
                  <a:gd name="T4" fmla="*/ 0 w 113"/>
                  <a:gd name="T5" fmla="*/ 0 h 227"/>
                  <a:gd name="T6" fmla="*/ 0 w 113"/>
                  <a:gd name="T7" fmla="*/ 360363 h 227"/>
                  <a:gd name="T8" fmla="*/ 179387 w 113"/>
                  <a:gd name="T9" fmla="*/ 360363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113" y="227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1" name="Freeform 947"/>
              <p:cNvSpPr>
                <a:spLocks/>
              </p:cNvSpPr>
              <p:nvPr/>
            </p:nvSpPr>
            <p:spPr bwMode="auto">
              <a:xfrm>
                <a:off x="1919288" y="8128000"/>
                <a:ext cx="3175" cy="6350"/>
              </a:xfrm>
              <a:custGeom>
                <a:avLst/>
                <a:gdLst>
                  <a:gd name="T0" fmla="*/ 3175 w 2"/>
                  <a:gd name="T1" fmla="*/ 6350 h 4"/>
                  <a:gd name="T2" fmla="*/ 0 w 2"/>
                  <a:gd name="T3" fmla="*/ 0 h 4"/>
                  <a:gd name="T4" fmla="*/ 3175 w 2"/>
                  <a:gd name="T5" fmla="*/ 635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1" y="3"/>
                      <a:pt x="2" y="4"/>
                    </a:cubicBez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2" name="Freeform 948"/>
              <p:cNvSpPr>
                <a:spLocks/>
              </p:cNvSpPr>
              <p:nvPr/>
            </p:nvSpPr>
            <p:spPr bwMode="auto">
              <a:xfrm>
                <a:off x="1809750" y="7861300"/>
                <a:ext cx="360363" cy="269875"/>
              </a:xfrm>
              <a:custGeom>
                <a:avLst/>
                <a:gdLst>
                  <a:gd name="T0" fmla="*/ 360363 w 227"/>
                  <a:gd name="T1" fmla="*/ 0 h 170"/>
                  <a:gd name="T2" fmla="*/ 0 w 227"/>
                  <a:gd name="T3" fmla="*/ 0 h 170"/>
                  <a:gd name="T4" fmla="*/ 0 w 227"/>
                  <a:gd name="T5" fmla="*/ 90488 h 170"/>
                  <a:gd name="T6" fmla="*/ 0 w 227"/>
                  <a:gd name="T7" fmla="*/ 179388 h 170"/>
                  <a:gd name="T8" fmla="*/ 90488 w 227"/>
                  <a:gd name="T9" fmla="*/ 179388 h 170"/>
                  <a:gd name="T10" fmla="*/ 90488 w 227"/>
                  <a:gd name="T11" fmla="*/ 269875 h 170"/>
                  <a:gd name="T12" fmla="*/ 269875 w 227"/>
                  <a:gd name="T13" fmla="*/ 269875 h 170"/>
                  <a:gd name="T14" fmla="*/ 269875 w 227"/>
                  <a:gd name="T15" fmla="*/ 179388 h 170"/>
                  <a:gd name="T16" fmla="*/ 360363 w 227"/>
                  <a:gd name="T17" fmla="*/ 179388 h 170"/>
                  <a:gd name="T18" fmla="*/ 360363 w 227"/>
                  <a:gd name="T19" fmla="*/ 0 h 1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3" name="Freeform 949"/>
              <p:cNvSpPr>
                <a:spLocks/>
              </p:cNvSpPr>
              <p:nvPr/>
            </p:nvSpPr>
            <p:spPr bwMode="auto">
              <a:xfrm>
                <a:off x="2079625" y="7951788"/>
                <a:ext cx="360363" cy="539750"/>
              </a:xfrm>
              <a:custGeom>
                <a:avLst/>
                <a:gdLst>
                  <a:gd name="T0" fmla="*/ 90488 w 227"/>
                  <a:gd name="T1" fmla="*/ 0 h 340"/>
                  <a:gd name="T2" fmla="*/ 360363 w 227"/>
                  <a:gd name="T3" fmla="*/ 0 h 340"/>
                  <a:gd name="T4" fmla="*/ 360363 w 227"/>
                  <a:gd name="T5" fmla="*/ 449263 h 340"/>
                  <a:gd name="T6" fmla="*/ 269875 w 227"/>
                  <a:gd name="T7" fmla="*/ 449263 h 340"/>
                  <a:gd name="T8" fmla="*/ 269875 w 227"/>
                  <a:gd name="T9" fmla="*/ 539750 h 340"/>
                  <a:gd name="T10" fmla="*/ 90488 w 227"/>
                  <a:gd name="T11" fmla="*/ 539750 h 340"/>
                  <a:gd name="T12" fmla="*/ 90488 w 227"/>
                  <a:gd name="T13" fmla="*/ 449263 h 340"/>
                  <a:gd name="T14" fmla="*/ 0 w 227"/>
                  <a:gd name="T15" fmla="*/ 449263 h 340"/>
                  <a:gd name="T16" fmla="*/ 0 w 227"/>
                  <a:gd name="T17" fmla="*/ 88900 h 340"/>
                  <a:gd name="T18" fmla="*/ 90488 w 227"/>
                  <a:gd name="T19" fmla="*/ 88900 h 340"/>
                  <a:gd name="T20" fmla="*/ 90488 w 227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57" y="0"/>
                    </a:moveTo>
                    <a:lnTo>
                      <a:pt x="227" y="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4" name="Freeform 950"/>
              <p:cNvSpPr>
                <a:spLocks/>
              </p:cNvSpPr>
              <p:nvPr/>
            </p:nvSpPr>
            <p:spPr bwMode="auto">
              <a:xfrm>
                <a:off x="2349500" y="8040688"/>
                <a:ext cx="450850" cy="630237"/>
              </a:xfrm>
              <a:custGeom>
                <a:avLst/>
                <a:gdLst>
                  <a:gd name="T0" fmla="*/ 180975 w 284"/>
                  <a:gd name="T1" fmla="*/ 630237 h 397"/>
                  <a:gd name="T2" fmla="*/ 180975 w 284"/>
                  <a:gd name="T3" fmla="*/ 539750 h 397"/>
                  <a:gd name="T4" fmla="*/ 90488 w 284"/>
                  <a:gd name="T5" fmla="*/ 539750 h 397"/>
                  <a:gd name="T6" fmla="*/ 90488 w 284"/>
                  <a:gd name="T7" fmla="*/ 450850 h 397"/>
                  <a:gd name="T8" fmla="*/ 0 w 284"/>
                  <a:gd name="T9" fmla="*/ 450850 h 397"/>
                  <a:gd name="T10" fmla="*/ 0 w 284"/>
                  <a:gd name="T11" fmla="*/ 360362 h 397"/>
                  <a:gd name="T12" fmla="*/ 90488 w 284"/>
                  <a:gd name="T13" fmla="*/ 360362 h 397"/>
                  <a:gd name="T14" fmla="*/ 90488 w 284"/>
                  <a:gd name="T15" fmla="*/ 0 h 397"/>
                  <a:gd name="T16" fmla="*/ 271463 w 284"/>
                  <a:gd name="T17" fmla="*/ 0 h 397"/>
                  <a:gd name="T18" fmla="*/ 271463 w 284"/>
                  <a:gd name="T19" fmla="*/ 90487 h 397"/>
                  <a:gd name="T20" fmla="*/ 360363 w 284"/>
                  <a:gd name="T21" fmla="*/ 90487 h 397"/>
                  <a:gd name="T22" fmla="*/ 360363 w 284"/>
                  <a:gd name="T23" fmla="*/ 180975 h 397"/>
                  <a:gd name="T24" fmla="*/ 450850 w 284"/>
                  <a:gd name="T25" fmla="*/ 180975 h 397"/>
                  <a:gd name="T26" fmla="*/ 450850 w 284"/>
                  <a:gd name="T27" fmla="*/ 450850 h 397"/>
                  <a:gd name="T28" fmla="*/ 360363 w 284"/>
                  <a:gd name="T29" fmla="*/ 450850 h 397"/>
                  <a:gd name="T30" fmla="*/ 360363 w 284"/>
                  <a:gd name="T31" fmla="*/ 539750 h 397"/>
                  <a:gd name="T32" fmla="*/ 271463 w 284"/>
                  <a:gd name="T33" fmla="*/ 539750 h 397"/>
                  <a:gd name="T34" fmla="*/ 271463 w 284"/>
                  <a:gd name="T35" fmla="*/ 630237 h 397"/>
                  <a:gd name="T36" fmla="*/ 180975 w 284"/>
                  <a:gd name="T37" fmla="*/ 630237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397">
                    <a:moveTo>
                      <a:pt x="114" y="397"/>
                    </a:move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114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5" name="Freeform 951"/>
              <p:cNvSpPr>
                <a:spLocks/>
              </p:cNvSpPr>
              <p:nvPr/>
            </p:nvSpPr>
            <p:spPr bwMode="auto">
              <a:xfrm>
                <a:off x="2800350" y="8040688"/>
                <a:ext cx="809625" cy="630237"/>
              </a:xfrm>
              <a:custGeom>
                <a:avLst/>
                <a:gdLst>
                  <a:gd name="T0" fmla="*/ 0 w 510"/>
                  <a:gd name="T1" fmla="*/ 360362 h 397"/>
                  <a:gd name="T2" fmla="*/ 90488 w 510"/>
                  <a:gd name="T3" fmla="*/ 360362 h 397"/>
                  <a:gd name="T4" fmla="*/ 90488 w 510"/>
                  <a:gd name="T5" fmla="*/ 269875 h 397"/>
                  <a:gd name="T6" fmla="*/ 179388 w 510"/>
                  <a:gd name="T7" fmla="*/ 269875 h 397"/>
                  <a:gd name="T8" fmla="*/ 179388 w 510"/>
                  <a:gd name="T9" fmla="*/ 180975 h 397"/>
                  <a:gd name="T10" fmla="*/ 269875 w 510"/>
                  <a:gd name="T11" fmla="*/ 180975 h 397"/>
                  <a:gd name="T12" fmla="*/ 269875 w 510"/>
                  <a:gd name="T13" fmla="*/ 0 h 397"/>
                  <a:gd name="T14" fmla="*/ 360363 w 510"/>
                  <a:gd name="T15" fmla="*/ 0 h 397"/>
                  <a:gd name="T16" fmla="*/ 360363 w 510"/>
                  <a:gd name="T17" fmla="*/ 90487 h 397"/>
                  <a:gd name="T18" fmla="*/ 449263 w 510"/>
                  <a:gd name="T19" fmla="*/ 90487 h 397"/>
                  <a:gd name="T20" fmla="*/ 449263 w 510"/>
                  <a:gd name="T21" fmla="*/ 180975 h 397"/>
                  <a:gd name="T22" fmla="*/ 539750 w 510"/>
                  <a:gd name="T23" fmla="*/ 180975 h 397"/>
                  <a:gd name="T24" fmla="*/ 539750 w 510"/>
                  <a:gd name="T25" fmla="*/ 269875 h 397"/>
                  <a:gd name="T26" fmla="*/ 809625 w 510"/>
                  <a:gd name="T27" fmla="*/ 269875 h 397"/>
                  <a:gd name="T28" fmla="*/ 809625 w 510"/>
                  <a:gd name="T29" fmla="*/ 539750 h 397"/>
                  <a:gd name="T30" fmla="*/ 630238 w 510"/>
                  <a:gd name="T31" fmla="*/ 539750 h 397"/>
                  <a:gd name="T32" fmla="*/ 630238 w 510"/>
                  <a:gd name="T33" fmla="*/ 630237 h 397"/>
                  <a:gd name="T34" fmla="*/ 449263 w 510"/>
                  <a:gd name="T35" fmla="*/ 630237 h 397"/>
                  <a:gd name="T36" fmla="*/ 360363 w 510"/>
                  <a:gd name="T37" fmla="*/ 630237 h 397"/>
                  <a:gd name="T38" fmla="*/ 360363 w 510"/>
                  <a:gd name="T39" fmla="*/ 539750 h 397"/>
                  <a:gd name="T40" fmla="*/ 179388 w 510"/>
                  <a:gd name="T41" fmla="*/ 539750 h 397"/>
                  <a:gd name="T42" fmla="*/ 179388 w 510"/>
                  <a:gd name="T43" fmla="*/ 630237 h 397"/>
                  <a:gd name="T44" fmla="*/ 0 w 510"/>
                  <a:gd name="T45" fmla="*/ 630237 h 397"/>
                  <a:gd name="T46" fmla="*/ 0 w 510"/>
                  <a:gd name="T47" fmla="*/ 360362 h 39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10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6" name="Freeform 952"/>
              <p:cNvSpPr>
                <a:spLocks/>
              </p:cNvSpPr>
              <p:nvPr/>
            </p:nvSpPr>
            <p:spPr bwMode="auto">
              <a:xfrm>
                <a:off x="2800350" y="7861300"/>
                <a:ext cx="269875" cy="360363"/>
              </a:xfrm>
              <a:custGeom>
                <a:avLst/>
                <a:gdLst>
                  <a:gd name="T0" fmla="*/ 269875 w 170"/>
                  <a:gd name="T1" fmla="*/ 360363 h 227"/>
                  <a:gd name="T2" fmla="*/ 269875 w 170"/>
                  <a:gd name="T3" fmla="*/ 90488 h 227"/>
                  <a:gd name="T4" fmla="*/ 179388 w 170"/>
                  <a:gd name="T5" fmla="*/ 90488 h 227"/>
                  <a:gd name="T6" fmla="*/ 179388 w 170"/>
                  <a:gd name="T7" fmla="*/ 0 h 227"/>
                  <a:gd name="T8" fmla="*/ 0 w 170"/>
                  <a:gd name="T9" fmla="*/ 0 h 227"/>
                  <a:gd name="T10" fmla="*/ 0 w 170"/>
                  <a:gd name="T11" fmla="*/ 90488 h 227"/>
                  <a:gd name="T12" fmla="*/ 90488 w 170"/>
                  <a:gd name="T13" fmla="*/ 90488 h 227"/>
                  <a:gd name="T14" fmla="*/ 90488 w 170"/>
                  <a:gd name="T15" fmla="*/ 179388 h 227"/>
                  <a:gd name="T16" fmla="*/ 179388 w 170"/>
                  <a:gd name="T17" fmla="*/ 179388 h 227"/>
                  <a:gd name="T18" fmla="*/ 179388 w 170"/>
                  <a:gd name="T19" fmla="*/ 360363 h 227"/>
                  <a:gd name="T20" fmla="*/ 269875 w 170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170" y="227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17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7" name="Freeform 953"/>
              <p:cNvSpPr>
                <a:spLocks/>
              </p:cNvSpPr>
              <p:nvPr/>
            </p:nvSpPr>
            <p:spPr bwMode="auto">
              <a:xfrm>
                <a:off x="2620963" y="7951788"/>
                <a:ext cx="358775" cy="449262"/>
              </a:xfrm>
              <a:custGeom>
                <a:avLst/>
                <a:gdLst>
                  <a:gd name="T0" fmla="*/ 179388 w 226"/>
                  <a:gd name="T1" fmla="*/ 0 h 283"/>
                  <a:gd name="T2" fmla="*/ 179388 w 226"/>
                  <a:gd name="T3" fmla="*/ 88900 h 283"/>
                  <a:gd name="T4" fmla="*/ 0 w 226"/>
                  <a:gd name="T5" fmla="*/ 88900 h 283"/>
                  <a:gd name="T6" fmla="*/ 0 w 226"/>
                  <a:gd name="T7" fmla="*/ 179387 h 283"/>
                  <a:gd name="T8" fmla="*/ 88900 w 226"/>
                  <a:gd name="T9" fmla="*/ 179387 h 283"/>
                  <a:gd name="T10" fmla="*/ 88900 w 226"/>
                  <a:gd name="T11" fmla="*/ 269875 h 283"/>
                  <a:gd name="T12" fmla="*/ 179388 w 226"/>
                  <a:gd name="T13" fmla="*/ 269875 h 283"/>
                  <a:gd name="T14" fmla="*/ 179388 w 226"/>
                  <a:gd name="T15" fmla="*/ 449262 h 283"/>
                  <a:gd name="T16" fmla="*/ 269875 w 226"/>
                  <a:gd name="T17" fmla="*/ 449262 h 283"/>
                  <a:gd name="T18" fmla="*/ 269875 w 226"/>
                  <a:gd name="T19" fmla="*/ 358775 h 283"/>
                  <a:gd name="T20" fmla="*/ 358775 w 226"/>
                  <a:gd name="T21" fmla="*/ 358775 h 283"/>
                  <a:gd name="T22" fmla="*/ 358775 w 226"/>
                  <a:gd name="T23" fmla="*/ 88900 h 283"/>
                  <a:gd name="T24" fmla="*/ 269875 w 226"/>
                  <a:gd name="T25" fmla="*/ 88900 h 283"/>
                  <a:gd name="T26" fmla="*/ 269875 w 226"/>
                  <a:gd name="T27" fmla="*/ 0 h 283"/>
                  <a:gd name="T28" fmla="*/ 179388 w 226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6" h="283">
                    <a:moveTo>
                      <a:pt x="113" y="0"/>
                    </a:move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26" y="226"/>
                    </a:lnTo>
                    <a:lnTo>
                      <a:pt x="226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8" name="Freeform 954"/>
              <p:cNvSpPr>
                <a:spLocks/>
              </p:cNvSpPr>
              <p:nvPr/>
            </p:nvSpPr>
            <p:spPr bwMode="auto">
              <a:xfrm>
                <a:off x="2349500" y="7680325"/>
                <a:ext cx="450850" cy="360363"/>
              </a:xfrm>
              <a:custGeom>
                <a:avLst/>
                <a:gdLst>
                  <a:gd name="T0" fmla="*/ 450850 w 284"/>
                  <a:gd name="T1" fmla="*/ 360363 h 227"/>
                  <a:gd name="T2" fmla="*/ 450850 w 284"/>
                  <a:gd name="T3" fmla="*/ 90488 h 227"/>
                  <a:gd name="T4" fmla="*/ 180975 w 284"/>
                  <a:gd name="T5" fmla="*/ 90488 h 227"/>
                  <a:gd name="T6" fmla="*/ 180975 w 284"/>
                  <a:gd name="T7" fmla="*/ 0 h 227"/>
                  <a:gd name="T8" fmla="*/ 0 w 284"/>
                  <a:gd name="T9" fmla="*/ 0 h 227"/>
                  <a:gd name="T10" fmla="*/ 0 w 284"/>
                  <a:gd name="T11" fmla="*/ 271463 h 227"/>
                  <a:gd name="T12" fmla="*/ 90488 w 284"/>
                  <a:gd name="T13" fmla="*/ 271463 h 227"/>
                  <a:gd name="T14" fmla="*/ 90488 w 284"/>
                  <a:gd name="T15" fmla="*/ 360363 h 227"/>
                  <a:gd name="T16" fmla="*/ 450850 w 284"/>
                  <a:gd name="T17" fmla="*/ 360363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4" h="227">
                    <a:moveTo>
                      <a:pt x="284" y="227"/>
                    </a:move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284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9" name="Freeform 955"/>
              <p:cNvSpPr>
                <a:spLocks/>
              </p:cNvSpPr>
              <p:nvPr/>
            </p:nvSpPr>
            <p:spPr bwMode="auto">
              <a:xfrm>
                <a:off x="1630363" y="7231063"/>
                <a:ext cx="900112" cy="720725"/>
              </a:xfrm>
              <a:custGeom>
                <a:avLst/>
                <a:gdLst>
                  <a:gd name="T0" fmla="*/ 900112 w 567"/>
                  <a:gd name="T1" fmla="*/ 449263 h 454"/>
                  <a:gd name="T2" fmla="*/ 900112 w 567"/>
                  <a:gd name="T3" fmla="*/ 360363 h 454"/>
                  <a:gd name="T4" fmla="*/ 719137 w 567"/>
                  <a:gd name="T5" fmla="*/ 360363 h 454"/>
                  <a:gd name="T6" fmla="*/ 719137 w 567"/>
                  <a:gd name="T7" fmla="*/ 269875 h 454"/>
                  <a:gd name="T8" fmla="*/ 539750 w 567"/>
                  <a:gd name="T9" fmla="*/ 269875 h 454"/>
                  <a:gd name="T10" fmla="*/ 539750 w 567"/>
                  <a:gd name="T11" fmla="*/ 0 h 454"/>
                  <a:gd name="T12" fmla="*/ 269875 w 567"/>
                  <a:gd name="T13" fmla="*/ 0 h 454"/>
                  <a:gd name="T14" fmla="*/ 269875 w 567"/>
                  <a:gd name="T15" fmla="*/ 179388 h 454"/>
                  <a:gd name="T16" fmla="*/ 179387 w 567"/>
                  <a:gd name="T17" fmla="*/ 179388 h 454"/>
                  <a:gd name="T18" fmla="*/ 179387 w 567"/>
                  <a:gd name="T19" fmla="*/ 269875 h 454"/>
                  <a:gd name="T20" fmla="*/ 90487 w 567"/>
                  <a:gd name="T21" fmla="*/ 269875 h 454"/>
                  <a:gd name="T22" fmla="*/ 90487 w 567"/>
                  <a:gd name="T23" fmla="*/ 360363 h 454"/>
                  <a:gd name="T24" fmla="*/ 0 w 567"/>
                  <a:gd name="T25" fmla="*/ 360363 h 454"/>
                  <a:gd name="T26" fmla="*/ 0 w 567"/>
                  <a:gd name="T27" fmla="*/ 539750 h 454"/>
                  <a:gd name="T28" fmla="*/ 90487 w 567"/>
                  <a:gd name="T29" fmla="*/ 539750 h 454"/>
                  <a:gd name="T30" fmla="*/ 90487 w 567"/>
                  <a:gd name="T31" fmla="*/ 630238 h 454"/>
                  <a:gd name="T32" fmla="*/ 539750 w 567"/>
                  <a:gd name="T33" fmla="*/ 630238 h 454"/>
                  <a:gd name="T34" fmla="*/ 539750 w 567"/>
                  <a:gd name="T35" fmla="*/ 720725 h 454"/>
                  <a:gd name="T36" fmla="*/ 719137 w 567"/>
                  <a:gd name="T37" fmla="*/ 720725 h 454"/>
                  <a:gd name="T38" fmla="*/ 719137 w 567"/>
                  <a:gd name="T39" fmla="*/ 449263 h 454"/>
                  <a:gd name="T40" fmla="*/ 900112 w 567"/>
                  <a:gd name="T41" fmla="*/ 449263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454">
                    <a:moveTo>
                      <a:pt x="567" y="283"/>
                    </a:move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283"/>
                    </a:lnTo>
                    <a:lnTo>
                      <a:pt x="567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0" name="Freeform 956"/>
              <p:cNvSpPr>
                <a:spLocks/>
              </p:cNvSpPr>
              <p:nvPr/>
            </p:nvSpPr>
            <p:spPr bwMode="auto">
              <a:xfrm>
                <a:off x="1360488" y="6691313"/>
                <a:ext cx="449262" cy="989012"/>
              </a:xfrm>
              <a:custGeom>
                <a:avLst/>
                <a:gdLst>
                  <a:gd name="T0" fmla="*/ 269875 w 283"/>
                  <a:gd name="T1" fmla="*/ 989012 h 623"/>
                  <a:gd name="T2" fmla="*/ 179387 w 283"/>
                  <a:gd name="T3" fmla="*/ 989012 h 623"/>
                  <a:gd name="T4" fmla="*/ 179387 w 283"/>
                  <a:gd name="T5" fmla="*/ 900112 h 623"/>
                  <a:gd name="T6" fmla="*/ 0 w 283"/>
                  <a:gd name="T7" fmla="*/ 900112 h 623"/>
                  <a:gd name="T8" fmla="*/ 0 w 283"/>
                  <a:gd name="T9" fmla="*/ 539750 h 623"/>
                  <a:gd name="T10" fmla="*/ 88900 w 283"/>
                  <a:gd name="T11" fmla="*/ 539750 h 623"/>
                  <a:gd name="T12" fmla="*/ 88900 w 283"/>
                  <a:gd name="T13" fmla="*/ 0 h 623"/>
                  <a:gd name="T14" fmla="*/ 449262 w 283"/>
                  <a:gd name="T15" fmla="*/ 0 h 623"/>
                  <a:gd name="T16" fmla="*/ 449262 w 283"/>
                  <a:gd name="T17" fmla="*/ 179387 h 623"/>
                  <a:gd name="T18" fmla="*/ 360362 w 283"/>
                  <a:gd name="T19" fmla="*/ 179387 h 623"/>
                  <a:gd name="T20" fmla="*/ 360362 w 283"/>
                  <a:gd name="T21" fmla="*/ 360362 h 623"/>
                  <a:gd name="T22" fmla="*/ 269875 w 283"/>
                  <a:gd name="T23" fmla="*/ 360362 h 623"/>
                  <a:gd name="T24" fmla="*/ 269875 w 283"/>
                  <a:gd name="T25" fmla="*/ 630237 h 623"/>
                  <a:gd name="T26" fmla="*/ 360362 w 283"/>
                  <a:gd name="T27" fmla="*/ 630237 h 623"/>
                  <a:gd name="T28" fmla="*/ 360362 w 283"/>
                  <a:gd name="T29" fmla="*/ 719137 h 623"/>
                  <a:gd name="T30" fmla="*/ 449262 w 283"/>
                  <a:gd name="T31" fmla="*/ 719137 h 623"/>
                  <a:gd name="T32" fmla="*/ 449262 w 283"/>
                  <a:gd name="T33" fmla="*/ 809625 h 623"/>
                  <a:gd name="T34" fmla="*/ 360362 w 283"/>
                  <a:gd name="T35" fmla="*/ 809625 h 623"/>
                  <a:gd name="T36" fmla="*/ 360362 w 283"/>
                  <a:gd name="T37" fmla="*/ 900112 h 623"/>
                  <a:gd name="T38" fmla="*/ 269875 w 283"/>
                  <a:gd name="T39" fmla="*/ 900112 h 623"/>
                  <a:gd name="T40" fmla="*/ 269875 w 283"/>
                  <a:gd name="T41" fmla="*/ 989012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23">
                    <a:moveTo>
                      <a:pt x="170" y="623"/>
                    </a:moveTo>
                    <a:lnTo>
                      <a:pt x="113" y="62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1" name="Freeform 957"/>
              <p:cNvSpPr>
                <a:spLocks/>
              </p:cNvSpPr>
              <p:nvPr/>
            </p:nvSpPr>
            <p:spPr bwMode="auto">
              <a:xfrm>
                <a:off x="1630363" y="6691313"/>
                <a:ext cx="449262" cy="719137"/>
              </a:xfrm>
              <a:custGeom>
                <a:avLst/>
                <a:gdLst>
                  <a:gd name="T0" fmla="*/ 449262 w 283"/>
                  <a:gd name="T1" fmla="*/ 539750 h 453"/>
                  <a:gd name="T2" fmla="*/ 449262 w 283"/>
                  <a:gd name="T3" fmla="*/ 0 h 453"/>
                  <a:gd name="T4" fmla="*/ 360362 w 283"/>
                  <a:gd name="T5" fmla="*/ 0 h 453"/>
                  <a:gd name="T6" fmla="*/ 360362 w 283"/>
                  <a:gd name="T7" fmla="*/ 88900 h 453"/>
                  <a:gd name="T8" fmla="*/ 179387 w 283"/>
                  <a:gd name="T9" fmla="*/ 88900 h 453"/>
                  <a:gd name="T10" fmla="*/ 179387 w 283"/>
                  <a:gd name="T11" fmla="*/ 179387 h 453"/>
                  <a:gd name="T12" fmla="*/ 90487 w 283"/>
                  <a:gd name="T13" fmla="*/ 179387 h 453"/>
                  <a:gd name="T14" fmla="*/ 90487 w 283"/>
                  <a:gd name="T15" fmla="*/ 360362 h 453"/>
                  <a:gd name="T16" fmla="*/ 0 w 283"/>
                  <a:gd name="T17" fmla="*/ 360362 h 453"/>
                  <a:gd name="T18" fmla="*/ 0 w 283"/>
                  <a:gd name="T19" fmla="*/ 630237 h 453"/>
                  <a:gd name="T20" fmla="*/ 90487 w 283"/>
                  <a:gd name="T21" fmla="*/ 630237 h 453"/>
                  <a:gd name="T22" fmla="*/ 90487 w 283"/>
                  <a:gd name="T23" fmla="*/ 719137 h 453"/>
                  <a:gd name="T24" fmla="*/ 269875 w 283"/>
                  <a:gd name="T25" fmla="*/ 719137 h 453"/>
                  <a:gd name="T26" fmla="*/ 269875 w 283"/>
                  <a:gd name="T27" fmla="*/ 539750 h 453"/>
                  <a:gd name="T28" fmla="*/ 449262 w 283"/>
                  <a:gd name="T29" fmla="*/ 539750 h 4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453">
                    <a:moveTo>
                      <a:pt x="283" y="340"/>
                    </a:moveTo>
                    <a:lnTo>
                      <a:pt x="283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2" name="Freeform 958"/>
              <p:cNvSpPr>
                <a:spLocks/>
              </p:cNvSpPr>
              <p:nvPr/>
            </p:nvSpPr>
            <p:spPr bwMode="auto">
              <a:xfrm>
                <a:off x="1449388" y="6240463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630237 w 397"/>
                  <a:gd name="T3" fmla="*/ 450850 h 340"/>
                  <a:gd name="T4" fmla="*/ 541337 w 397"/>
                  <a:gd name="T5" fmla="*/ 450850 h 340"/>
                  <a:gd name="T6" fmla="*/ 541337 w 397"/>
                  <a:gd name="T7" fmla="*/ 539750 h 340"/>
                  <a:gd name="T8" fmla="*/ 360362 w 397"/>
                  <a:gd name="T9" fmla="*/ 539750 h 340"/>
                  <a:gd name="T10" fmla="*/ 360362 w 397"/>
                  <a:gd name="T11" fmla="*/ 450850 h 340"/>
                  <a:gd name="T12" fmla="*/ 0 w 397"/>
                  <a:gd name="T13" fmla="*/ 450850 h 340"/>
                  <a:gd name="T14" fmla="*/ 0 w 397"/>
                  <a:gd name="T15" fmla="*/ 360363 h 340"/>
                  <a:gd name="T16" fmla="*/ 180975 w 397"/>
                  <a:gd name="T17" fmla="*/ 360363 h 340"/>
                  <a:gd name="T18" fmla="*/ 180975 w 397"/>
                  <a:gd name="T19" fmla="*/ 269875 h 340"/>
                  <a:gd name="T20" fmla="*/ 360362 w 397"/>
                  <a:gd name="T21" fmla="*/ 269875 h 340"/>
                  <a:gd name="T22" fmla="*/ 360362 w 397"/>
                  <a:gd name="T23" fmla="*/ 180975 h 340"/>
                  <a:gd name="T24" fmla="*/ 450850 w 397"/>
                  <a:gd name="T25" fmla="*/ 180975 h 340"/>
                  <a:gd name="T26" fmla="*/ 450850 w 397"/>
                  <a:gd name="T27" fmla="*/ 90488 h 340"/>
                  <a:gd name="T28" fmla="*/ 541337 w 397"/>
                  <a:gd name="T29" fmla="*/ 90488 h 340"/>
                  <a:gd name="T30" fmla="*/ 541337 w 397"/>
                  <a:gd name="T31" fmla="*/ 0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397" y="284"/>
                    </a:lnTo>
                    <a:lnTo>
                      <a:pt x="341" y="284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3" name="Freeform 959"/>
              <p:cNvSpPr>
                <a:spLocks/>
              </p:cNvSpPr>
              <p:nvPr/>
            </p:nvSpPr>
            <p:spPr bwMode="auto">
              <a:xfrm>
                <a:off x="2079625" y="6691313"/>
                <a:ext cx="450850" cy="539750"/>
              </a:xfrm>
              <a:custGeom>
                <a:avLst/>
                <a:gdLst>
                  <a:gd name="T0" fmla="*/ 450850 w 284"/>
                  <a:gd name="T1" fmla="*/ 0 h 340"/>
                  <a:gd name="T2" fmla="*/ 0 w 284"/>
                  <a:gd name="T3" fmla="*/ 0 h 340"/>
                  <a:gd name="T4" fmla="*/ 0 w 284"/>
                  <a:gd name="T5" fmla="*/ 539750 h 340"/>
                  <a:gd name="T6" fmla="*/ 180975 w 284"/>
                  <a:gd name="T7" fmla="*/ 539750 h 340"/>
                  <a:gd name="T8" fmla="*/ 180975 w 284"/>
                  <a:gd name="T9" fmla="*/ 360363 h 340"/>
                  <a:gd name="T10" fmla="*/ 269875 w 284"/>
                  <a:gd name="T11" fmla="*/ 360363 h 340"/>
                  <a:gd name="T12" fmla="*/ 269875 w 284"/>
                  <a:gd name="T13" fmla="*/ 179388 h 340"/>
                  <a:gd name="T14" fmla="*/ 360363 w 284"/>
                  <a:gd name="T15" fmla="*/ 179388 h 340"/>
                  <a:gd name="T16" fmla="*/ 360363 w 284"/>
                  <a:gd name="T17" fmla="*/ 88900 h 340"/>
                  <a:gd name="T18" fmla="*/ 450850 w 284"/>
                  <a:gd name="T19" fmla="*/ 88900 h 340"/>
                  <a:gd name="T20" fmla="*/ 450850 w 284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340">
                    <a:moveTo>
                      <a:pt x="28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4" name="Freeform 960"/>
              <p:cNvSpPr>
                <a:spLocks/>
              </p:cNvSpPr>
              <p:nvPr/>
            </p:nvSpPr>
            <p:spPr bwMode="auto">
              <a:xfrm>
                <a:off x="2079625" y="6330950"/>
                <a:ext cx="541338" cy="449263"/>
              </a:xfrm>
              <a:custGeom>
                <a:avLst/>
                <a:gdLst>
                  <a:gd name="T0" fmla="*/ 450850 w 341"/>
                  <a:gd name="T1" fmla="*/ 449263 h 283"/>
                  <a:gd name="T2" fmla="*/ 450850 w 341"/>
                  <a:gd name="T3" fmla="*/ 360363 h 283"/>
                  <a:gd name="T4" fmla="*/ 0 w 341"/>
                  <a:gd name="T5" fmla="*/ 360363 h 283"/>
                  <a:gd name="T6" fmla="*/ 0 w 341"/>
                  <a:gd name="T7" fmla="*/ 0 h 283"/>
                  <a:gd name="T8" fmla="*/ 269875 w 341"/>
                  <a:gd name="T9" fmla="*/ 0 h 283"/>
                  <a:gd name="T10" fmla="*/ 269875 w 341"/>
                  <a:gd name="T11" fmla="*/ 90488 h 283"/>
                  <a:gd name="T12" fmla="*/ 360363 w 341"/>
                  <a:gd name="T13" fmla="*/ 90488 h 283"/>
                  <a:gd name="T14" fmla="*/ 360363 w 341"/>
                  <a:gd name="T15" fmla="*/ 179388 h 283"/>
                  <a:gd name="T16" fmla="*/ 541338 w 341"/>
                  <a:gd name="T17" fmla="*/ 179388 h 283"/>
                  <a:gd name="T18" fmla="*/ 541338 w 341"/>
                  <a:gd name="T19" fmla="*/ 449263 h 283"/>
                  <a:gd name="T20" fmla="*/ 450850 w 341"/>
                  <a:gd name="T21" fmla="*/ 449263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" h="283">
                    <a:moveTo>
                      <a:pt x="284" y="283"/>
                    </a:moveTo>
                    <a:lnTo>
                      <a:pt x="28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341" y="113"/>
                    </a:lnTo>
                    <a:lnTo>
                      <a:pt x="341" y="283"/>
                    </a:lnTo>
                    <a:lnTo>
                      <a:pt x="284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5" name="Freeform 961"/>
              <p:cNvSpPr>
                <a:spLocks/>
              </p:cNvSpPr>
              <p:nvPr/>
            </p:nvSpPr>
            <p:spPr bwMode="auto">
              <a:xfrm>
                <a:off x="2170113" y="6151563"/>
                <a:ext cx="179387" cy="179387"/>
              </a:xfrm>
              <a:custGeom>
                <a:avLst/>
                <a:gdLst>
                  <a:gd name="T0" fmla="*/ 179387 w 113"/>
                  <a:gd name="T1" fmla="*/ 179387 h 113"/>
                  <a:gd name="T2" fmla="*/ 179387 w 113"/>
                  <a:gd name="T3" fmla="*/ 0 h 113"/>
                  <a:gd name="T4" fmla="*/ 90487 w 113"/>
                  <a:gd name="T5" fmla="*/ 0 h 113"/>
                  <a:gd name="T6" fmla="*/ 90487 w 113"/>
                  <a:gd name="T7" fmla="*/ 88900 h 113"/>
                  <a:gd name="T8" fmla="*/ 0 w 113"/>
                  <a:gd name="T9" fmla="*/ 88900 h 113"/>
                  <a:gd name="T10" fmla="*/ 0 w 113"/>
                  <a:gd name="T11" fmla="*/ 179387 h 113"/>
                  <a:gd name="T12" fmla="*/ 179387 w 113"/>
                  <a:gd name="T13" fmla="*/ 179387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113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6" name="Freeform 962"/>
              <p:cNvSpPr>
                <a:spLocks/>
              </p:cNvSpPr>
              <p:nvPr/>
            </p:nvSpPr>
            <p:spPr bwMode="auto">
              <a:xfrm>
                <a:off x="2349500" y="6061075"/>
                <a:ext cx="360363" cy="449263"/>
              </a:xfrm>
              <a:custGeom>
                <a:avLst/>
                <a:gdLst>
                  <a:gd name="T0" fmla="*/ 0 w 227"/>
                  <a:gd name="T1" fmla="*/ 0 h 283"/>
                  <a:gd name="T2" fmla="*/ 0 w 227"/>
                  <a:gd name="T3" fmla="*/ 360363 h 283"/>
                  <a:gd name="T4" fmla="*/ 90488 w 227"/>
                  <a:gd name="T5" fmla="*/ 360363 h 283"/>
                  <a:gd name="T6" fmla="*/ 90488 w 227"/>
                  <a:gd name="T7" fmla="*/ 449263 h 283"/>
                  <a:gd name="T8" fmla="*/ 271463 w 227"/>
                  <a:gd name="T9" fmla="*/ 449263 h 283"/>
                  <a:gd name="T10" fmla="*/ 271463 w 227"/>
                  <a:gd name="T11" fmla="*/ 360363 h 283"/>
                  <a:gd name="T12" fmla="*/ 360363 w 227"/>
                  <a:gd name="T13" fmla="*/ 360363 h 283"/>
                  <a:gd name="T14" fmla="*/ 360363 w 227"/>
                  <a:gd name="T15" fmla="*/ 0 h 283"/>
                  <a:gd name="T16" fmla="*/ 0 w 227"/>
                  <a:gd name="T17" fmla="*/ 0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83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7" name="Freeform 964"/>
              <p:cNvSpPr>
                <a:spLocks/>
              </p:cNvSpPr>
              <p:nvPr/>
            </p:nvSpPr>
            <p:spPr bwMode="auto">
              <a:xfrm>
                <a:off x="2439988" y="5791200"/>
                <a:ext cx="180975" cy="269875"/>
              </a:xfrm>
              <a:custGeom>
                <a:avLst/>
                <a:gdLst>
                  <a:gd name="T0" fmla="*/ 180975 w 114"/>
                  <a:gd name="T1" fmla="*/ 269875 h 170"/>
                  <a:gd name="T2" fmla="*/ 180975 w 114"/>
                  <a:gd name="T3" fmla="*/ 0 h 170"/>
                  <a:gd name="T4" fmla="*/ 90488 w 114"/>
                  <a:gd name="T5" fmla="*/ 0 h 170"/>
                  <a:gd name="T6" fmla="*/ 90488 w 114"/>
                  <a:gd name="T7" fmla="*/ 88900 h 170"/>
                  <a:gd name="T8" fmla="*/ 0 w 114"/>
                  <a:gd name="T9" fmla="*/ 88900 h 170"/>
                  <a:gd name="T10" fmla="*/ 0 w 114"/>
                  <a:gd name="T11" fmla="*/ 269875 h 170"/>
                  <a:gd name="T12" fmla="*/ 180975 w 114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170"/>
                    </a:move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8" name="Freeform 966"/>
              <p:cNvSpPr>
                <a:spLocks/>
              </p:cNvSpPr>
              <p:nvPr/>
            </p:nvSpPr>
            <p:spPr bwMode="auto">
              <a:xfrm>
                <a:off x="2709863" y="6151563"/>
                <a:ext cx="269875" cy="358775"/>
              </a:xfrm>
              <a:custGeom>
                <a:avLst/>
                <a:gdLst>
                  <a:gd name="T0" fmla="*/ 0 w 170"/>
                  <a:gd name="T1" fmla="*/ 0 h 226"/>
                  <a:gd name="T2" fmla="*/ 180975 w 170"/>
                  <a:gd name="T3" fmla="*/ 0 h 226"/>
                  <a:gd name="T4" fmla="*/ 180975 w 170"/>
                  <a:gd name="T5" fmla="*/ 88900 h 226"/>
                  <a:gd name="T6" fmla="*/ 269875 w 170"/>
                  <a:gd name="T7" fmla="*/ 88900 h 226"/>
                  <a:gd name="T8" fmla="*/ 269875 w 170"/>
                  <a:gd name="T9" fmla="*/ 179388 h 226"/>
                  <a:gd name="T10" fmla="*/ 180975 w 170"/>
                  <a:gd name="T11" fmla="*/ 179388 h 226"/>
                  <a:gd name="T12" fmla="*/ 180975 w 170"/>
                  <a:gd name="T13" fmla="*/ 358775 h 226"/>
                  <a:gd name="T14" fmla="*/ 0 w 170"/>
                  <a:gd name="T15" fmla="*/ 358775 h 226"/>
                  <a:gd name="T16" fmla="*/ 0 w 170"/>
                  <a:gd name="T17" fmla="*/ 0 h 2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26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9" name="Freeform 967"/>
              <p:cNvSpPr>
                <a:spLocks/>
              </p:cNvSpPr>
              <p:nvPr/>
            </p:nvSpPr>
            <p:spPr bwMode="auto">
              <a:xfrm>
                <a:off x="2620963" y="6421438"/>
                <a:ext cx="358775" cy="449262"/>
              </a:xfrm>
              <a:custGeom>
                <a:avLst/>
                <a:gdLst>
                  <a:gd name="T0" fmla="*/ 269875 w 226"/>
                  <a:gd name="T1" fmla="*/ 449262 h 283"/>
                  <a:gd name="T2" fmla="*/ 179388 w 226"/>
                  <a:gd name="T3" fmla="*/ 449262 h 283"/>
                  <a:gd name="T4" fmla="*/ 179388 w 226"/>
                  <a:gd name="T5" fmla="*/ 358775 h 283"/>
                  <a:gd name="T6" fmla="*/ 0 w 226"/>
                  <a:gd name="T7" fmla="*/ 358775 h 283"/>
                  <a:gd name="T8" fmla="*/ 0 w 226"/>
                  <a:gd name="T9" fmla="*/ 0 h 283"/>
                  <a:gd name="T10" fmla="*/ 88900 w 226"/>
                  <a:gd name="T11" fmla="*/ 0 h 283"/>
                  <a:gd name="T12" fmla="*/ 88900 w 226"/>
                  <a:gd name="T13" fmla="*/ 88900 h 283"/>
                  <a:gd name="T14" fmla="*/ 358775 w 226"/>
                  <a:gd name="T15" fmla="*/ 88900 h 283"/>
                  <a:gd name="T16" fmla="*/ 358775 w 226"/>
                  <a:gd name="T17" fmla="*/ 269875 h 283"/>
                  <a:gd name="T18" fmla="*/ 269875 w 226"/>
                  <a:gd name="T19" fmla="*/ 269875 h 283"/>
                  <a:gd name="T20" fmla="*/ 269875 w 226"/>
                  <a:gd name="T21" fmla="*/ 449262 h 2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283">
                    <a:moveTo>
                      <a:pt x="170" y="283"/>
                    </a:moveTo>
                    <a:lnTo>
                      <a:pt x="113" y="28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226" y="56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0" name="Freeform 968"/>
              <p:cNvSpPr>
                <a:spLocks/>
              </p:cNvSpPr>
              <p:nvPr/>
            </p:nvSpPr>
            <p:spPr bwMode="auto">
              <a:xfrm>
                <a:off x="3160713" y="7140575"/>
                <a:ext cx="269875" cy="269875"/>
              </a:xfrm>
              <a:custGeom>
                <a:avLst/>
                <a:gdLst>
                  <a:gd name="T0" fmla="*/ 179388 w 170"/>
                  <a:gd name="T1" fmla="*/ 269875 h 170"/>
                  <a:gd name="T2" fmla="*/ 179388 w 170"/>
                  <a:gd name="T3" fmla="*/ 180975 h 170"/>
                  <a:gd name="T4" fmla="*/ 269875 w 170"/>
                  <a:gd name="T5" fmla="*/ 180975 h 170"/>
                  <a:gd name="T6" fmla="*/ 269875 w 170"/>
                  <a:gd name="T7" fmla="*/ 0 h 170"/>
                  <a:gd name="T8" fmla="*/ 88900 w 170"/>
                  <a:gd name="T9" fmla="*/ 0 h 170"/>
                  <a:gd name="T10" fmla="*/ 88900 w 170"/>
                  <a:gd name="T11" fmla="*/ 90488 h 170"/>
                  <a:gd name="T12" fmla="*/ 0 w 170"/>
                  <a:gd name="T13" fmla="*/ 90488 h 170"/>
                  <a:gd name="T14" fmla="*/ 0 w 170"/>
                  <a:gd name="T15" fmla="*/ 180975 h 170"/>
                  <a:gd name="T16" fmla="*/ 88900 w 170"/>
                  <a:gd name="T17" fmla="*/ 180975 h 170"/>
                  <a:gd name="T18" fmla="*/ 88900 w 170"/>
                  <a:gd name="T19" fmla="*/ 269875 h 170"/>
                  <a:gd name="T20" fmla="*/ 179388 w 170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113" y="170"/>
                    </a:move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1" name="Freeform 969"/>
              <p:cNvSpPr>
                <a:spLocks/>
              </p:cNvSpPr>
              <p:nvPr/>
            </p:nvSpPr>
            <p:spPr bwMode="auto">
              <a:xfrm>
                <a:off x="2979738" y="6870700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90488 h 227"/>
                  <a:gd name="T4" fmla="*/ 269875 w 227"/>
                  <a:gd name="T5" fmla="*/ 90488 h 227"/>
                  <a:gd name="T6" fmla="*/ 269875 w 227"/>
                  <a:gd name="T7" fmla="*/ 0 h 227"/>
                  <a:gd name="T8" fmla="*/ 0 w 227"/>
                  <a:gd name="T9" fmla="*/ 0 h 227"/>
                  <a:gd name="T10" fmla="*/ 0 w 227"/>
                  <a:gd name="T11" fmla="*/ 90488 h 227"/>
                  <a:gd name="T12" fmla="*/ 90487 w 227"/>
                  <a:gd name="T13" fmla="*/ 90488 h 227"/>
                  <a:gd name="T14" fmla="*/ 90487 w 227"/>
                  <a:gd name="T15" fmla="*/ 269875 h 227"/>
                  <a:gd name="T16" fmla="*/ 180975 w 227"/>
                  <a:gd name="T17" fmla="*/ 269875 h 227"/>
                  <a:gd name="T18" fmla="*/ 180975 w 227"/>
                  <a:gd name="T19" fmla="*/ 360363 h 227"/>
                  <a:gd name="T20" fmla="*/ 269875 w 227"/>
                  <a:gd name="T21" fmla="*/ 360363 h 227"/>
                  <a:gd name="T22" fmla="*/ 269875 w 227"/>
                  <a:gd name="T23" fmla="*/ 269875 h 227"/>
                  <a:gd name="T24" fmla="*/ 360362 w 227"/>
                  <a:gd name="T25" fmla="*/ 269875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2" name="Freeform 970"/>
              <p:cNvSpPr>
                <a:spLocks/>
              </p:cNvSpPr>
              <p:nvPr/>
            </p:nvSpPr>
            <p:spPr bwMode="auto">
              <a:xfrm>
                <a:off x="3340100" y="6870700"/>
                <a:ext cx="269875" cy="360363"/>
              </a:xfrm>
              <a:custGeom>
                <a:avLst/>
                <a:gdLst>
                  <a:gd name="T0" fmla="*/ 0 w 170"/>
                  <a:gd name="T1" fmla="*/ 90488 h 227"/>
                  <a:gd name="T2" fmla="*/ 90488 w 170"/>
                  <a:gd name="T3" fmla="*/ 90488 h 227"/>
                  <a:gd name="T4" fmla="*/ 90488 w 170"/>
                  <a:gd name="T5" fmla="*/ 0 h 227"/>
                  <a:gd name="T6" fmla="*/ 269875 w 170"/>
                  <a:gd name="T7" fmla="*/ 0 h 227"/>
                  <a:gd name="T8" fmla="*/ 269875 w 170"/>
                  <a:gd name="T9" fmla="*/ 269875 h 227"/>
                  <a:gd name="T10" fmla="*/ 180975 w 170"/>
                  <a:gd name="T11" fmla="*/ 269875 h 227"/>
                  <a:gd name="T12" fmla="*/ 180975 w 170"/>
                  <a:gd name="T13" fmla="*/ 360363 h 227"/>
                  <a:gd name="T14" fmla="*/ 90488 w 170"/>
                  <a:gd name="T15" fmla="*/ 360363 h 227"/>
                  <a:gd name="T16" fmla="*/ 90488 w 170"/>
                  <a:gd name="T17" fmla="*/ 269875 h 227"/>
                  <a:gd name="T18" fmla="*/ 0 w 170"/>
                  <a:gd name="T19" fmla="*/ 269875 h 227"/>
                  <a:gd name="T20" fmla="*/ 0 w 170"/>
                  <a:gd name="T21" fmla="*/ 90488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7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3" name="Freeform 971"/>
              <p:cNvSpPr>
                <a:spLocks/>
              </p:cNvSpPr>
              <p:nvPr/>
            </p:nvSpPr>
            <p:spPr bwMode="auto">
              <a:xfrm>
                <a:off x="3070225" y="6691313"/>
                <a:ext cx="450850" cy="269875"/>
              </a:xfrm>
              <a:custGeom>
                <a:avLst/>
                <a:gdLst>
                  <a:gd name="T0" fmla="*/ 450850 w 284"/>
                  <a:gd name="T1" fmla="*/ 88900 h 170"/>
                  <a:gd name="T2" fmla="*/ 360363 w 284"/>
                  <a:gd name="T3" fmla="*/ 88900 h 170"/>
                  <a:gd name="T4" fmla="*/ 360363 w 284"/>
                  <a:gd name="T5" fmla="*/ 0 h 170"/>
                  <a:gd name="T6" fmla="*/ 0 w 284"/>
                  <a:gd name="T7" fmla="*/ 0 h 170"/>
                  <a:gd name="T8" fmla="*/ 0 w 284"/>
                  <a:gd name="T9" fmla="*/ 179388 h 170"/>
                  <a:gd name="T10" fmla="*/ 179388 w 284"/>
                  <a:gd name="T11" fmla="*/ 179388 h 170"/>
                  <a:gd name="T12" fmla="*/ 179388 w 284"/>
                  <a:gd name="T13" fmla="*/ 269875 h 170"/>
                  <a:gd name="T14" fmla="*/ 360363 w 284"/>
                  <a:gd name="T15" fmla="*/ 269875 h 170"/>
                  <a:gd name="T16" fmla="*/ 360363 w 284"/>
                  <a:gd name="T17" fmla="*/ 179388 h 170"/>
                  <a:gd name="T18" fmla="*/ 450850 w 284"/>
                  <a:gd name="T19" fmla="*/ 179388 h 170"/>
                  <a:gd name="T20" fmla="*/ 450850 w 284"/>
                  <a:gd name="T21" fmla="*/ 8890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170">
                    <a:moveTo>
                      <a:pt x="284" y="56"/>
                    </a:move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4" name="Freeform 972"/>
              <p:cNvSpPr>
                <a:spLocks/>
              </p:cNvSpPr>
              <p:nvPr/>
            </p:nvSpPr>
            <p:spPr bwMode="auto">
              <a:xfrm>
                <a:off x="3521075" y="6510338"/>
                <a:ext cx="449263" cy="630237"/>
              </a:xfrm>
              <a:custGeom>
                <a:avLst/>
                <a:gdLst>
                  <a:gd name="T0" fmla="*/ 88900 w 283"/>
                  <a:gd name="T1" fmla="*/ 630237 h 397"/>
                  <a:gd name="T2" fmla="*/ 179388 w 283"/>
                  <a:gd name="T3" fmla="*/ 630237 h 397"/>
                  <a:gd name="T4" fmla="*/ 179388 w 283"/>
                  <a:gd name="T5" fmla="*/ 541337 h 397"/>
                  <a:gd name="T6" fmla="*/ 269875 w 283"/>
                  <a:gd name="T7" fmla="*/ 541337 h 397"/>
                  <a:gd name="T8" fmla="*/ 269875 w 283"/>
                  <a:gd name="T9" fmla="*/ 450850 h 397"/>
                  <a:gd name="T10" fmla="*/ 358775 w 283"/>
                  <a:gd name="T11" fmla="*/ 450850 h 397"/>
                  <a:gd name="T12" fmla="*/ 358775 w 283"/>
                  <a:gd name="T13" fmla="*/ 360362 h 397"/>
                  <a:gd name="T14" fmla="*/ 449263 w 283"/>
                  <a:gd name="T15" fmla="*/ 360362 h 397"/>
                  <a:gd name="T16" fmla="*/ 449263 w 283"/>
                  <a:gd name="T17" fmla="*/ 180975 h 397"/>
                  <a:gd name="T18" fmla="*/ 358775 w 283"/>
                  <a:gd name="T19" fmla="*/ 180975 h 397"/>
                  <a:gd name="T20" fmla="*/ 358775 w 283"/>
                  <a:gd name="T21" fmla="*/ 0 h 397"/>
                  <a:gd name="T22" fmla="*/ 88900 w 283"/>
                  <a:gd name="T23" fmla="*/ 0 h 397"/>
                  <a:gd name="T24" fmla="*/ 88900 w 283"/>
                  <a:gd name="T25" fmla="*/ 180975 h 397"/>
                  <a:gd name="T26" fmla="*/ 0 w 283"/>
                  <a:gd name="T27" fmla="*/ 180975 h 397"/>
                  <a:gd name="T28" fmla="*/ 0 w 283"/>
                  <a:gd name="T29" fmla="*/ 360362 h 397"/>
                  <a:gd name="T30" fmla="*/ 88900 w 283"/>
                  <a:gd name="T31" fmla="*/ 360362 h 397"/>
                  <a:gd name="T32" fmla="*/ 88900 w 283"/>
                  <a:gd name="T33" fmla="*/ 541337 h 397"/>
                  <a:gd name="T34" fmla="*/ 88900 w 283"/>
                  <a:gd name="T35" fmla="*/ 6302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56" y="397"/>
                    </a:moveTo>
                    <a:lnTo>
                      <a:pt x="113" y="39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56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5" name="Freeform 973"/>
              <p:cNvSpPr>
                <a:spLocks/>
              </p:cNvSpPr>
              <p:nvPr/>
            </p:nvSpPr>
            <p:spPr bwMode="auto">
              <a:xfrm>
                <a:off x="3340100" y="6240463"/>
                <a:ext cx="269875" cy="539750"/>
              </a:xfrm>
              <a:custGeom>
                <a:avLst/>
                <a:gdLst>
                  <a:gd name="T0" fmla="*/ 269875 w 170"/>
                  <a:gd name="T1" fmla="*/ 0 h 340"/>
                  <a:gd name="T2" fmla="*/ 269875 w 170"/>
                  <a:gd name="T3" fmla="*/ 450850 h 340"/>
                  <a:gd name="T4" fmla="*/ 180975 w 170"/>
                  <a:gd name="T5" fmla="*/ 450850 h 340"/>
                  <a:gd name="T6" fmla="*/ 180975 w 170"/>
                  <a:gd name="T7" fmla="*/ 539750 h 340"/>
                  <a:gd name="T8" fmla="*/ 90488 w 170"/>
                  <a:gd name="T9" fmla="*/ 539750 h 340"/>
                  <a:gd name="T10" fmla="*/ 90488 w 170"/>
                  <a:gd name="T11" fmla="*/ 450850 h 340"/>
                  <a:gd name="T12" fmla="*/ 0 w 170"/>
                  <a:gd name="T13" fmla="*/ 450850 h 340"/>
                  <a:gd name="T14" fmla="*/ 0 w 170"/>
                  <a:gd name="T15" fmla="*/ 180975 h 340"/>
                  <a:gd name="T16" fmla="*/ 180975 w 170"/>
                  <a:gd name="T17" fmla="*/ 180975 h 340"/>
                  <a:gd name="T18" fmla="*/ 180975 w 170"/>
                  <a:gd name="T19" fmla="*/ 0 h 340"/>
                  <a:gd name="T20" fmla="*/ 269875 w 170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70" y="0"/>
                    </a:move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6" name="Freeform 975"/>
              <p:cNvSpPr>
                <a:spLocks/>
              </p:cNvSpPr>
              <p:nvPr/>
            </p:nvSpPr>
            <p:spPr bwMode="auto">
              <a:xfrm>
                <a:off x="2890838" y="6510338"/>
                <a:ext cx="449262" cy="360362"/>
              </a:xfrm>
              <a:custGeom>
                <a:avLst/>
                <a:gdLst>
                  <a:gd name="T0" fmla="*/ 449262 w 283"/>
                  <a:gd name="T1" fmla="*/ 0 h 227"/>
                  <a:gd name="T2" fmla="*/ 179387 w 283"/>
                  <a:gd name="T3" fmla="*/ 0 h 227"/>
                  <a:gd name="T4" fmla="*/ 179387 w 283"/>
                  <a:gd name="T5" fmla="*/ 90487 h 227"/>
                  <a:gd name="T6" fmla="*/ 88900 w 283"/>
                  <a:gd name="T7" fmla="*/ 90487 h 227"/>
                  <a:gd name="T8" fmla="*/ 88900 w 283"/>
                  <a:gd name="T9" fmla="*/ 180975 h 227"/>
                  <a:gd name="T10" fmla="*/ 0 w 283"/>
                  <a:gd name="T11" fmla="*/ 180975 h 227"/>
                  <a:gd name="T12" fmla="*/ 0 w 283"/>
                  <a:gd name="T13" fmla="*/ 360362 h 227"/>
                  <a:gd name="T14" fmla="*/ 179387 w 283"/>
                  <a:gd name="T15" fmla="*/ 360362 h 227"/>
                  <a:gd name="T16" fmla="*/ 179387 w 283"/>
                  <a:gd name="T17" fmla="*/ 180975 h 227"/>
                  <a:gd name="T18" fmla="*/ 449262 w 283"/>
                  <a:gd name="T19" fmla="*/ 180975 h 227"/>
                  <a:gd name="T20" fmla="*/ 449262 w 283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7" name="Freeform 976"/>
              <p:cNvSpPr>
                <a:spLocks/>
              </p:cNvSpPr>
              <p:nvPr/>
            </p:nvSpPr>
            <p:spPr bwMode="auto">
              <a:xfrm>
                <a:off x="2890838" y="6330950"/>
                <a:ext cx="449262" cy="269875"/>
              </a:xfrm>
              <a:custGeom>
                <a:avLst/>
                <a:gdLst>
                  <a:gd name="T0" fmla="*/ 449262 w 283"/>
                  <a:gd name="T1" fmla="*/ 90488 h 170"/>
                  <a:gd name="T2" fmla="*/ 358775 w 283"/>
                  <a:gd name="T3" fmla="*/ 90488 h 170"/>
                  <a:gd name="T4" fmla="*/ 358775 w 283"/>
                  <a:gd name="T5" fmla="*/ 0 h 170"/>
                  <a:gd name="T6" fmla="*/ 269875 w 283"/>
                  <a:gd name="T7" fmla="*/ 0 h 170"/>
                  <a:gd name="T8" fmla="*/ 269875 w 283"/>
                  <a:gd name="T9" fmla="*/ 90488 h 170"/>
                  <a:gd name="T10" fmla="*/ 0 w 283"/>
                  <a:gd name="T11" fmla="*/ 90488 h 170"/>
                  <a:gd name="T12" fmla="*/ 0 w 283"/>
                  <a:gd name="T13" fmla="*/ 179388 h 170"/>
                  <a:gd name="T14" fmla="*/ 88900 w 283"/>
                  <a:gd name="T15" fmla="*/ 179388 h 170"/>
                  <a:gd name="T16" fmla="*/ 88900 w 283"/>
                  <a:gd name="T17" fmla="*/ 269875 h 170"/>
                  <a:gd name="T18" fmla="*/ 179387 w 283"/>
                  <a:gd name="T19" fmla="*/ 269875 h 170"/>
                  <a:gd name="T20" fmla="*/ 179387 w 283"/>
                  <a:gd name="T21" fmla="*/ 179388 h 170"/>
                  <a:gd name="T22" fmla="*/ 449262 w 283"/>
                  <a:gd name="T23" fmla="*/ 179388 h 170"/>
                  <a:gd name="T24" fmla="*/ 449262 w 283"/>
                  <a:gd name="T25" fmla="*/ 90488 h 17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170">
                    <a:moveTo>
                      <a:pt x="283" y="57"/>
                    </a:move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83" y="113"/>
                    </a:lnTo>
                    <a:lnTo>
                      <a:pt x="28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8" name="Freeform 977"/>
              <p:cNvSpPr>
                <a:spLocks/>
              </p:cNvSpPr>
              <p:nvPr/>
            </p:nvSpPr>
            <p:spPr bwMode="auto">
              <a:xfrm>
                <a:off x="2890838" y="624046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88900 w 170"/>
                  <a:gd name="T3" fmla="*/ 0 h 114"/>
                  <a:gd name="T4" fmla="*/ 88900 w 170"/>
                  <a:gd name="T5" fmla="*/ 90488 h 114"/>
                  <a:gd name="T6" fmla="*/ 0 w 170"/>
                  <a:gd name="T7" fmla="*/ 90488 h 114"/>
                  <a:gd name="T8" fmla="*/ 0 w 170"/>
                  <a:gd name="T9" fmla="*/ 180975 h 114"/>
                  <a:gd name="T10" fmla="*/ 269875 w 170"/>
                  <a:gd name="T11" fmla="*/ 180975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9" name="Freeform 978"/>
              <p:cNvSpPr>
                <a:spLocks/>
              </p:cNvSpPr>
              <p:nvPr/>
            </p:nvSpPr>
            <p:spPr bwMode="auto">
              <a:xfrm>
                <a:off x="3160713" y="6151563"/>
                <a:ext cx="360362" cy="269875"/>
              </a:xfrm>
              <a:custGeom>
                <a:avLst/>
                <a:gdLst>
                  <a:gd name="T0" fmla="*/ 360362 w 227"/>
                  <a:gd name="T1" fmla="*/ 0 h 170"/>
                  <a:gd name="T2" fmla="*/ 179387 w 227"/>
                  <a:gd name="T3" fmla="*/ 0 h 170"/>
                  <a:gd name="T4" fmla="*/ 179387 w 227"/>
                  <a:gd name="T5" fmla="*/ 88900 h 170"/>
                  <a:gd name="T6" fmla="*/ 0 w 227"/>
                  <a:gd name="T7" fmla="*/ 88900 h 170"/>
                  <a:gd name="T8" fmla="*/ 0 w 227"/>
                  <a:gd name="T9" fmla="*/ 179388 h 170"/>
                  <a:gd name="T10" fmla="*/ 88900 w 227"/>
                  <a:gd name="T11" fmla="*/ 179388 h 170"/>
                  <a:gd name="T12" fmla="*/ 88900 w 227"/>
                  <a:gd name="T13" fmla="*/ 269875 h 170"/>
                  <a:gd name="T14" fmla="*/ 360362 w 227"/>
                  <a:gd name="T15" fmla="*/ 269875 h 170"/>
                  <a:gd name="T16" fmla="*/ 360362 w 227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0" name="Freeform 979"/>
              <p:cNvSpPr>
                <a:spLocks/>
              </p:cNvSpPr>
              <p:nvPr/>
            </p:nvSpPr>
            <p:spPr bwMode="auto">
              <a:xfrm>
                <a:off x="2620963" y="5700713"/>
                <a:ext cx="358775" cy="360362"/>
              </a:xfrm>
              <a:custGeom>
                <a:avLst/>
                <a:gdLst>
                  <a:gd name="T0" fmla="*/ 0 w 226"/>
                  <a:gd name="T1" fmla="*/ 0 h 227"/>
                  <a:gd name="T2" fmla="*/ 179388 w 226"/>
                  <a:gd name="T3" fmla="*/ 0 h 227"/>
                  <a:gd name="T4" fmla="*/ 269875 w 226"/>
                  <a:gd name="T5" fmla="*/ 0 h 227"/>
                  <a:gd name="T6" fmla="*/ 269875 w 226"/>
                  <a:gd name="T7" fmla="*/ 90487 h 227"/>
                  <a:gd name="T8" fmla="*/ 358775 w 226"/>
                  <a:gd name="T9" fmla="*/ 90487 h 227"/>
                  <a:gd name="T10" fmla="*/ 358775 w 226"/>
                  <a:gd name="T11" fmla="*/ 179387 h 227"/>
                  <a:gd name="T12" fmla="*/ 269875 w 226"/>
                  <a:gd name="T13" fmla="*/ 179387 h 227"/>
                  <a:gd name="T14" fmla="*/ 269875 w 226"/>
                  <a:gd name="T15" fmla="*/ 360362 h 227"/>
                  <a:gd name="T16" fmla="*/ 0 w 226"/>
                  <a:gd name="T17" fmla="*/ 360362 h 227"/>
                  <a:gd name="T18" fmla="*/ 0 w 226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6" h="227">
                    <a:moveTo>
                      <a:pt x="0" y="0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1" name="Freeform 980"/>
              <p:cNvSpPr>
                <a:spLocks/>
              </p:cNvSpPr>
              <p:nvPr/>
            </p:nvSpPr>
            <p:spPr bwMode="auto">
              <a:xfrm>
                <a:off x="2709863" y="5880100"/>
                <a:ext cx="450850" cy="360363"/>
              </a:xfrm>
              <a:custGeom>
                <a:avLst/>
                <a:gdLst>
                  <a:gd name="T0" fmla="*/ 450850 w 284"/>
                  <a:gd name="T1" fmla="*/ 0 h 227"/>
                  <a:gd name="T2" fmla="*/ 180975 w 284"/>
                  <a:gd name="T3" fmla="*/ 0 h 227"/>
                  <a:gd name="T4" fmla="*/ 180975 w 284"/>
                  <a:gd name="T5" fmla="*/ 180975 h 227"/>
                  <a:gd name="T6" fmla="*/ 0 w 284"/>
                  <a:gd name="T7" fmla="*/ 180975 h 227"/>
                  <a:gd name="T8" fmla="*/ 0 w 284"/>
                  <a:gd name="T9" fmla="*/ 271463 h 227"/>
                  <a:gd name="T10" fmla="*/ 180975 w 284"/>
                  <a:gd name="T11" fmla="*/ 271463 h 227"/>
                  <a:gd name="T12" fmla="*/ 180975 w 284"/>
                  <a:gd name="T13" fmla="*/ 360363 h 227"/>
                  <a:gd name="T14" fmla="*/ 360363 w 284"/>
                  <a:gd name="T15" fmla="*/ 360363 h 227"/>
                  <a:gd name="T16" fmla="*/ 360363 w 284"/>
                  <a:gd name="T17" fmla="*/ 180975 h 227"/>
                  <a:gd name="T18" fmla="*/ 450850 w 284"/>
                  <a:gd name="T19" fmla="*/ 180975 h 227"/>
                  <a:gd name="T20" fmla="*/ 450850 w 284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4" h="22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4" y="171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2" name="Freeform 981"/>
              <p:cNvSpPr>
                <a:spLocks/>
              </p:cNvSpPr>
              <p:nvPr/>
            </p:nvSpPr>
            <p:spPr bwMode="auto">
              <a:xfrm>
                <a:off x="4060825" y="5521325"/>
                <a:ext cx="360363" cy="269875"/>
              </a:xfrm>
              <a:custGeom>
                <a:avLst/>
                <a:gdLst>
                  <a:gd name="T0" fmla="*/ 0 w 227"/>
                  <a:gd name="T1" fmla="*/ 0 h 170"/>
                  <a:gd name="T2" fmla="*/ 0 w 227"/>
                  <a:gd name="T3" fmla="*/ 88900 h 170"/>
                  <a:gd name="T4" fmla="*/ 88900 w 227"/>
                  <a:gd name="T5" fmla="*/ 88900 h 170"/>
                  <a:gd name="T6" fmla="*/ 88900 w 227"/>
                  <a:gd name="T7" fmla="*/ 269875 h 170"/>
                  <a:gd name="T8" fmla="*/ 179388 w 227"/>
                  <a:gd name="T9" fmla="*/ 269875 h 170"/>
                  <a:gd name="T10" fmla="*/ 179388 w 227"/>
                  <a:gd name="T11" fmla="*/ 179388 h 170"/>
                  <a:gd name="T12" fmla="*/ 269875 w 227"/>
                  <a:gd name="T13" fmla="*/ 179388 h 170"/>
                  <a:gd name="T14" fmla="*/ 269875 w 227"/>
                  <a:gd name="T15" fmla="*/ 88900 h 170"/>
                  <a:gd name="T16" fmla="*/ 360363 w 227"/>
                  <a:gd name="T17" fmla="*/ 88900 h 170"/>
                  <a:gd name="T18" fmla="*/ 360363 w 227"/>
                  <a:gd name="T19" fmla="*/ 0 h 170"/>
                  <a:gd name="T20" fmla="*/ 0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3" name="Freeform 982"/>
              <p:cNvSpPr>
                <a:spLocks/>
              </p:cNvSpPr>
              <p:nvPr/>
            </p:nvSpPr>
            <p:spPr bwMode="auto">
              <a:xfrm>
                <a:off x="2439988" y="5521325"/>
                <a:ext cx="269875" cy="269875"/>
              </a:xfrm>
              <a:custGeom>
                <a:avLst/>
                <a:gdLst>
                  <a:gd name="T0" fmla="*/ 180975 w 170"/>
                  <a:gd name="T1" fmla="*/ 269875 h 170"/>
                  <a:gd name="T2" fmla="*/ 180975 w 170"/>
                  <a:gd name="T3" fmla="*/ 179388 h 170"/>
                  <a:gd name="T4" fmla="*/ 269875 w 170"/>
                  <a:gd name="T5" fmla="*/ 179388 h 170"/>
                  <a:gd name="T6" fmla="*/ 269875 w 170"/>
                  <a:gd name="T7" fmla="*/ 0 h 170"/>
                  <a:gd name="T8" fmla="*/ 0 w 170"/>
                  <a:gd name="T9" fmla="*/ 0 h 170"/>
                  <a:gd name="T10" fmla="*/ 0 w 170"/>
                  <a:gd name="T11" fmla="*/ 179388 h 170"/>
                  <a:gd name="T12" fmla="*/ 90488 w 170"/>
                  <a:gd name="T13" fmla="*/ 179388 h 170"/>
                  <a:gd name="T14" fmla="*/ 90488 w 170"/>
                  <a:gd name="T15" fmla="*/ 269875 h 170"/>
                  <a:gd name="T16" fmla="*/ 180975 w 170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14" y="170"/>
                    </a:move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4" name="Freeform 983"/>
              <p:cNvSpPr>
                <a:spLocks/>
              </p:cNvSpPr>
              <p:nvPr/>
            </p:nvSpPr>
            <p:spPr bwMode="auto">
              <a:xfrm>
                <a:off x="2260600" y="5251450"/>
                <a:ext cx="360363" cy="358775"/>
              </a:xfrm>
              <a:custGeom>
                <a:avLst/>
                <a:gdLst>
                  <a:gd name="T0" fmla="*/ 360363 w 227"/>
                  <a:gd name="T1" fmla="*/ 269875 h 226"/>
                  <a:gd name="T2" fmla="*/ 360363 w 227"/>
                  <a:gd name="T3" fmla="*/ 88900 h 226"/>
                  <a:gd name="T4" fmla="*/ 88900 w 227"/>
                  <a:gd name="T5" fmla="*/ 88900 h 226"/>
                  <a:gd name="T6" fmla="*/ 88900 w 227"/>
                  <a:gd name="T7" fmla="*/ 0 h 226"/>
                  <a:gd name="T8" fmla="*/ 0 w 227"/>
                  <a:gd name="T9" fmla="*/ 0 h 226"/>
                  <a:gd name="T10" fmla="*/ 0 w 227"/>
                  <a:gd name="T11" fmla="*/ 269875 h 226"/>
                  <a:gd name="T12" fmla="*/ 88900 w 227"/>
                  <a:gd name="T13" fmla="*/ 269875 h 226"/>
                  <a:gd name="T14" fmla="*/ 88900 w 227"/>
                  <a:gd name="T15" fmla="*/ 358775 h 226"/>
                  <a:gd name="T16" fmla="*/ 179388 w 227"/>
                  <a:gd name="T17" fmla="*/ 358775 h 226"/>
                  <a:gd name="T18" fmla="*/ 179388 w 227"/>
                  <a:gd name="T19" fmla="*/ 269875 h 226"/>
                  <a:gd name="T20" fmla="*/ 360363 w 227"/>
                  <a:gd name="T21" fmla="*/ 26987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6">
                    <a:moveTo>
                      <a:pt x="227" y="170"/>
                    </a:moveTo>
                    <a:lnTo>
                      <a:pt x="227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5" name="Freeform 984"/>
              <p:cNvSpPr>
                <a:spLocks/>
              </p:cNvSpPr>
              <p:nvPr/>
            </p:nvSpPr>
            <p:spPr bwMode="auto">
              <a:xfrm>
                <a:off x="2260600" y="5070475"/>
                <a:ext cx="449263" cy="269875"/>
              </a:xfrm>
              <a:custGeom>
                <a:avLst/>
                <a:gdLst>
                  <a:gd name="T0" fmla="*/ 449263 w 283"/>
                  <a:gd name="T1" fmla="*/ 269875 h 170"/>
                  <a:gd name="T2" fmla="*/ 449263 w 283"/>
                  <a:gd name="T3" fmla="*/ 90488 h 170"/>
                  <a:gd name="T4" fmla="*/ 269875 w 283"/>
                  <a:gd name="T5" fmla="*/ 90488 h 170"/>
                  <a:gd name="T6" fmla="*/ 269875 w 283"/>
                  <a:gd name="T7" fmla="*/ 0 h 170"/>
                  <a:gd name="T8" fmla="*/ 88900 w 283"/>
                  <a:gd name="T9" fmla="*/ 0 h 170"/>
                  <a:gd name="T10" fmla="*/ 88900 w 283"/>
                  <a:gd name="T11" fmla="*/ 90488 h 170"/>
                  <a:gd name="T12" fmla="*/ 0 w 283"/>
                  <a:gd name="T13" fmla="*/ 90488 h 170"/>
                  <a:gd name="T14" fmla="*/ 0 w 283"/>
                  <a:gd name="T15" fmla="*/ 180975 h 170"/>
                  <a:gd name="T16" fmla="*/ 88900 w 283"/>
                  <a:gd name="T17" fmla="*/ 180975 h 170"/>
                  <a:gd name="T18" fmla="*/ 88900 w 283"/>
                  <a:gd name="T19" fmla="*/ 269875 h 170"/>
                  <a:gd name="T20" fmla="*/ 449263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283" y="170"/>
                    </a:move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6" name="Freeform 985"/>
              <p:cNvSpPr>
                <a:spLocks/>
              </p:cNvSpPr>
              <p:nvPr/>
            </p:nvSpPr>
            <p:spPr bwMode="auto">
              <a:xfrm>
                <a:off x="2620963" y="5251450"/>
                <a:ext cx="269875" cy="358775"/>
              </a:xfrm>
              <a:custGeom>
                <a:avLst/>
                <a:gdLst>
                  <a:gd name="T0" fmla="*/ 88900 w 170"/>
                  <a:gd name="T1" fmla="*/ 358775 h 226"/>
                  <a:gd name="T2" fmla="*/ 179388 w 170"/>
                  <a:gd name="T3" fmla="*/ 358775 h 226"/>
                  <a:gd name="T4" fmla="*/ 179388 w 170"/>
                  <a:gd name="T5" fmla="*/ 179388 h 226"/>
                  <a:gd name="T6" fmla="*/ 269875 w 170"/>
                  <a:gd name="T7" fmla="*/ 179388 h 226"/>
                  <a:gd name="T8" fmla="*/ 269875 w 170"/>
                  <a:gd name="T9" fmla="*/ 88900 h 226"/>
                  <a:gd name="T10" fmla="*/ 179388 w 170"/>
                  <a:gd name="T11" fmla="*/ 88900 h 226"/>
                  <a:gd name="T12" fmla="*/ 179388 w 170"/>
                  <a:gd name="T13" fmla="*/ 0 h 226"/>
                  <a:gd name="T14" fmla="*/ 88900 w 170"/>
                  <a:gd name="T15" fmla="*/ 0 h 226"/>
                  <a:gd name="T16" fmla="*/ 88900 w 170"/>
                  <a:gd name="T17" fmla="*/ 88900 h 226"/>
                  <a:gd name="T18" fmla="*/ 0 w 170"/>
                  <a:gd name="T19" fmla="*/ 88900 h 226"/>
                  <a:gd name="T20" fmla="*/ 0 w 170"/>
                  <a:gd name="T21" fmla="*/ 269875 h 226"/>
                  <a:gd name="T22" fmla="*/ 88900 w 170"/>
                  <a:gd name="T23" fmla="*/ 269875 h 226"/>
                  <a:gd name="T24" fmla="*/ 88900 w 170"/>
                  <a:gd name="T25" fmla="*/ 358775 h 2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56" y="226"/>
                    </a:move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7" name="Freeform 986"/>
              <p:cNvSpPr>
                <a:spLocks/>
              </p:cNvSpPr>
              <p:nvPr/>
            </p:nvSpPr>
            <p:spPr bwMode="auto">
              <a:xfrm>
                <a:off x="5410200" y="4979988"/>
                <a:ext cx="630238" cy="541337"/>
              </a:xfrm>
              <a:custGeom>
                <a:avLst/>
                <a:gdLst>
                  <a:gd name="T0" fmla="*/ 630238 w 397"/>
                  <a:gd name="T1" fmla="*/ 0 h 341"/>
                  <a:gd name="T2" fmla="*/ 450850 w 397"/>
                  <a:gd name="T3" fmla="*/ 0 h 341"/>
                  <a:gd name="T4" fmla="*/ 450850 w 397"/>
                  <a:gd name="T5" fmla="*/ 90487 h 341"/>
                  <a:gd name="T6" fmla="*/ 0 w 397"/>
                  <a:gd name="T7" fmla="*/ 90487 h 341"/>
                  <a:gd name="T8" fmla="*/ 0 w 397"/>
                  <a:gd name="T9" fmla="*/ 360362 h 341"/>
                  <a:gd name="T10" fmla="*/ 90488 w 397"/>
                  <a:gd name="T11" fmla="*/ 360362 h 341"/>
                  <a:gd name="T12" fmla="*/ 90488 w 397"/>
                  <a:gd name="T13" fmla="*/ 541337 h 341"/>
                  <a:gd name="T14" fmla="*/ 180975 w 397"/>
                  <a:gd name="T15" fmla="*/ 541337 h 341"/>
                  <a:gd name="T16" fmla="*/ 180975 w 397"/>
                  <a:gd name="T17" fmla="*/ 450850 h 341"/>
                  <a:gd name="T18" fmla="*/ 539750 w 397"/>
                  <a:gd name="T19" fmla="*/ 450850 h 341"/>
                  <a:gd name="T20" fmla="*/ 539750 w 397"/>
                  <a:gd name="T21" fmla="*/ 360362 h 341"/>
                  <a:gd name="T22" fmla="*/ 630238 w 397"/>
                  <a:gd name="T23" fmla="*/ 360362 h 341"/>
                  <a:gd name="T24" fmla="*/ 630238 w 397"/>
                  <a:gd name="T25" fmla="*/ 180975 h 341"/>
                  <a:gd name="T26" fmla="*/ 539750 w 397"/>
                  <a:gd name="T27" fmla="*/ 180975 h 341"/>
                  <a:gd name="T28" fmla="*/ 539750 w 397"/>
                  <a:gd name="T29" fmla="*/ 90487 h 341"/>
                  <a:gd name="T30" fmla="*/ 630238 w 397"/>
                  <a:gd name="T31" fmla="*/ 90487 h 341"/>
                  <a:gd name="T32" fmla="*/ 630238 w 397"/>
                  <a:gd name="T33" fmla="*/ 0 h 34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39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8" name="Freeform 987"/>
              <p:cNvSpPr>
                <a:spLocks/>
              </p:cNvSpPr>
              <p:nvPr/>
            </p:nvSpPr>
            <p:spPr bwMode="auto">
              <a:xfrm>
                <a:off x="5321300" y="4979988"/>
                <a:ext cx="900113" cy="811212"/>
              </a:xfrm>
              <a:custGeom>
                <a:avLst/>
                <a:gdLst>
                  <a:gd name="T0" fmla="*/ 88900 w 567"/>
                  <a:gd name="T1" fmla="*/ 360362 h 511"/>
                  <a:gd name="T2" fmla="*/ 88900 w 567"/>
                  <a:gd name="T3" fmla="*/ 541337 h 511"/>
                  <a:gd name="T4" fmla="*/ 0 w 567"/>
                  <a:gd name="T5" fmla="*/ 541337 h 511"/>
                  <a:gd name="T6" fmla="*/ 0 w 567"/>
                  <a:gd name="T7" fmla="*/ 720725 h 511"/>
                  <a:gd name="T8" fmla="*/ 88900 w 567"/>
                  <a:gd name="T9" fmla="*/ 720725 h 511"/>
                  <a:gd name="T10" fmla="*/ 88900 w 567"/>
                  <a:gd name="T11" fmla="*/ 811212 h 511"/>
                  <a:gd name="T12" fmla="*/ 179388 w 567"/>
                  <a:gd name="T13" fmla="*/ 811212 h 511"/>
                  <a:gd name="T14" fmla="*/ 179388 w 567"/>
                  <a:gd name="T15" fmla="*/ 720725 h 511"/>
                  <a:gd name="T16" fmla="*/ 449263 w 567"/>
                  <a:gd name="T17" fmla="*/ 720725 h 511"/>
                  <a:gd name="T18" fmla="*/ 449263 w 567"/>
                  <a:gd name="T19" fmla="*/ 630237 h 511"/>
                  <a:gd name="T20" fmla="*/ 539750 w 567"/>
                  <a:gd name="T21" fmla="*/ 630237 h 511"/>
                  <a:gd name="T22" fmla="*/ 539750 w 567"/>
                  <a:gd name="T23" fmla="*/ 720725 h 511"/>
                  <a:gd name="T24" fmla="*/ 719138 w 567"/>
                  <a:gd name="T25" fmla="*/ 720725 h 511"/>
                  <a:gd name="T26" fmla="*/ 719138 w 567"/>
                  <a:gd name="T27" fmla="*/ 811212 h 511"/>
                  <a:gd name="T28" fmla="*/ 809625 w 567"/>
                  <a:gd name="T29" fmla="*/ 811212 h 511"/>
                  <a:gd name="T30" fmla="*/ 809625 w 567"/>
                  <a:gd name="T31" fmla="*/ 630237 h 511"/>
                  <a:gd name="T32" fmla="*/ 900113 w 567"/>
                  <a:gd name="T33" fmla="*/ 630237 h 511"/>
                  <a:gd name="T34" fmla="*/ 900113 w 567"/>
                  <a:gd name="T35" fmla="*/ 450850 h 511"/>
                  <a:gd name="T36" fmla="*/ 809625 w 567"/>
                  <a:gd name="T37" fmla="*/ 450850 h 511"/>
                  <a:gd name="T38" fmla="*/ 809625 w 567"/>
                  <a:gd name="T39" fmla="*/ 0 h 511"/>
                  <a:gd name="T40" fmla="*/ 719138 w 567"/>
                  <a:gd name="T41" fmla="*/ 0 h 511"/>
                  <a:gd name="T42" fmla="*/ 719138 w 567"/>
                  <a:gd name="T43" fmla="*/ 90487 h 511"/>
                  <a:gd name="T44" fmla="*/ 628650 w 567"/>
                  <a:gd name="T45" fmla="*/ 90487 h 511"/>
                  <a:gd name="T46" fmla="*/ 628650 w 567"/>
                  <a:gd name="T47" fmla="*/ 180975 h 511"/>
                  <a:gd name="T48" fmla="*/ 719138 w 567"/>
                  <a:gd name="T49" fmla="*/ 180975 h 511"/>
                  <a:gd name="T50" fmla="*/ 719138 w 567"/>
                  <a:gd name="T51" fmla="*/ 360362 h 511"/>
                  <a:gd name="T52" fmla="*/ 628650 w 567"/>
                  <a:gd name="T53" fmla="*/ 360362 h 511"/>
                  <a:gd name="T54" fmla="*/ 628650 w 567"/>
                  <a:gd name="T55" fmla="*/ 450850 h 511"/>
                  <a:gd name="T56" fmla="*/ 269875 w 567"/>
                  <a:gd name="T57" fmla="*/ 450850 h 511"/>
                  <a:gd name="T58" fmla="*/ 269875 w 567"/>
                  <a:gd name="T59" fmla="*/ 541337 h 511"/>
                  <a:gd name="T60" fmla="*/ 179388 w 567"/>
                  <a:gd name="T61" fmla="*/ 541337 h 511"/>
                  <a:gd name="T62" fmla="*/ 179388 w 567"/>
                  <a:gd name="T63" fmla="*/ 360362 h 511"/>
                  <a:gd name="T64" fmla="*/ 88900 w 567"/>
                  <a:gd name="T65" fmla="*/ 360362 h 51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11">
                    <a:moveTo>
                      <a:pt x="56" y="227"/>
                    </a:moveTo>
                    <a:lnTo>
                      <a:pt x="56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56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9" name="Freeform 988"/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269875 h 170"/>
                  <a:gd name="T2" fmla="*/ 0 w 113"/>
                  <a:gd name="T3" fmla="*/ 0 h 170"/>
                  <a:gd name="T4" fmla="*/ 90487 w 113"/>
                  <a:gd name="T5" fmla="*/ 0 h 170"/>
                  <a:gd name="T6" fmla="*/ 90487 w 113"/>
                  <a:gd name="T7" fmla="*/ 90488 h 170"/>
                  <a:gd name="T8" fmla="*/ 179387 w 113"/>
                  <a:gd name="T9" fmla="*/ 90488 h 170"/>
                  <a:gd name="T10" fmla="*/ 179387 w 113"/>
                  <a:gd name="T11" fmla="*/ 269875 h 170"/>
                  <a:gd name="T12" fmla="*/ 0 w 113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0" name="Freeform 989"/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0 w 283"/>
                  <a:gd name="T1" fmla="*/ 180975 h 227"/>
                  <a:gd name="T2" fmla="*/ 0 w 283"/>
                  <a:gd name="T3" fmla="*/ 0 h 227"/>
                  <a:gd name="T4" fmla="*/ 358775 w 283"/>
                  <a:gd name="T5" fmla="*/ 0 h 227"/>
                  <a:gd name="T6" fmla="*/ 358775 w 283"/>
                  <a:gd name="T7" fmla="*/ 180975 h 227"/>
                  <a:gd name="T8" fmla="*/ 449263 w 283"/>
                  <a:gd name="T9" fmla="*/ 180975 h 227"/>
                  <a:gd name="T10" fmla="*/ 449263 w 283"/>
                  <a:gd name="T11" fmla="*/ 269875 h 227"/>
                  <a:gd name="T12" fmla="*/ 269875 w 283"/>
                  <a:gd name="T13" fmla="*/ 269875 h 227"/>
                  <a:gd name="T14" fmla="*/ 269875 w 283"/>
                  <a:gd name="T15" fmla="*/ 360362 h 227"/>
                  <a:gd name="T16" fmla="*/ 88900 w 283"/>
                  <a:gd name="T17" fmla="*/ 360362 h 227"/>
                  <a:gd name="T18" fmla="*/ 88900 w 283"/>
                  <a:gd name="T19" fmla="*/ 180975 h 227"/>
                  <a:gd name="T20" fmla="*/ 0 w 283"/>
                  <a:gd name="T21" fmla="*/ 1809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0" y="114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1" name="Freeform 991"/>
              <p:cNvSpPr>
                <a:spLocks/>
              </p:cNvSpPr>
              <p:nvPr/>
            </p:nvSpPr>
            <p:spPr bwMode="auto">
              <a:xfrm>
                <a:off x="7751763" y="4170363"/>
                <a:ext cx="719137" cy="630237"/>
              </a:xfrm>
              <a:custGeom>
                <a:avLst/>
                <a:gdLst>
                  <a:gd name="T0" fmla="*/ 539750 w 453"/>
                  <a:gd name="T1" fmla="*/ 0 h 397"/>
                  <a:gd name="T2" fmla="*/ 449262 w 453"/>
                  <a:gd name="T3" fmla="*/ 0 h 397"/>
                  <a:gd name="T4" fmla="*/ 449262 w 453"/>
                  <a:gd name="T5" fmla="*/ 90487 h 397"/>
                  <a:gd name="T6" fmla="*/ 179387 w 453"/>
                  <a:gd name="T7" fmla="*/ 90487 h 397"/>
                  <a:gd name="T8" fmla="*/ 179387 w 453"/>
                  <a:gd name="T9" fmla="*/ 179387 h 397"/>
                  <a:gd name="T10" fmla="*/ 88900 w 453"/>
                  <a:gd name="T11" fmla="*/ 179387 h 397"/>
                  <a:gd name="T12" fmla="*/ 88900 w 453"/>
                  <a:gd name="T13" fmla="*/ 269875 h 397"/>
                  <a:gd name="T14" fmla="*/ 0 w 453"/>
                  <a:gd name="T15" fmla="*/ 269875 h 397"/>
                  <a:gd name="T16" fmla="*/ 0 w 453"/>
                  <a:gd name="T17" fmla="*/ 360362 h 397"/>
                  <a:gd name="T18" fmla="*/ 88900 w 453"/>
                  <a:gd name="T19" fmla="*/ 360362 h 397"/>
                  <a:gd name="T20" fmla="*/ 88900 w 453"/>
                  <a:gd name="T21" fmla="*/ 450850 h 397"/>
                  <a:gd name="T22" fmla="*/ 179387 w 453"/>
                  <a:gd name="T23" fmla="*/ 450850 h 397"/>
                  <a:gd name="T24" fmla="*/ 179387 w 453"/>
                  <a:gd name="T25" fmla="*/ 539750 h 397"/>
                  <a:gd name="T26" fmla="*/ 269875 w 453"/>
                  <a:gd name="T27" fmla="*/ 539750 h 397"/>
                  <a:gd name="T28" fmla="*/ 269875 w 453"/>
                  <a:gd name="T29" fmla="*/ 630237 h 397"/>
                  <a:gd name="T30" fmla="*/ 449262 w 453"/>
                  <a:gd name="T31" fmla="*/ 630237 h 397"/>
                  <a:gd name="T32" fmla="*/ 449262 w 453"/>
                  <a:gd name="T33" fmla="*/ 539750 h 397"/>
                  <a:gd name="T34" fmla="*/ 719137 w 453"/>
                  <a:gd name="T35" fmla="*/ 539750 h 397"/>
                  <a:gd name="T36" fmla="*/ 719137 w 453"/>
                  <a:gd name="T37" fmla="*/ 360362 h 397"/>
                  <a:gd name="T38" fmla="*/ 628650 w 453"/>
                  <a:gd name="T39" fmla="*/ 360362 h 397"/>
                  <a:gd name="T40" fmla="*/ 628650 w 453"/>
                  <a:gd name="T41" fmla="*/ 269875 h 397"/>
                  <a:gd name="T42" fmla="*/ 539750 w 453"/>
                  <a:gd name="T43" fmla="*/ 269875 h 397"/>
                  <a:gd name="T44" fmla="*/ 539750 w 45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2" name="Freeform 992"/>
              <p:cNvSpPr>
                <a:spLocks/>
              </p:cNvSpPr>
              <p:nvPr/>
            </p:nvSpPr>
            <p:spPr bwMode="auto">
              <a:xfrm>
                <a:off x="7300913" y="4440238"/>
                <a:ext cx="720725" cy="630237"/>
              </a:xfrm>
              <a:custGeom>
                <a:avLst/>
                <a:gdLst>
                  <a:gd name="T0" fmla="*/ 450850 w 454"/>
                  <a:gd name="T1" fmla="*/ 0 h 397"/>
                  <a:gd name="T2" fmla="*/ 179388 w 454"/>
                  <a:gd name="T3" fmla="*/ 0 h 397"/>
                  <a:gd name="T4" fmla="*/ 179388 w 454"/>
                  <a:gd name="T5" fmla="*/ 90487 h 397"/>
                  <a:gd name="T6" fmla="*/ 90488 w 454"/>
                  <a:gd name="T7" fmla="*/ 90487 h 397"/>
                  <a:gd name="T8" fmla="*/ 90488 w 454"/>
                  <a:gd name="T9" fmla="*/ 180975 h 397"/>
                  <a:gd name="T10" fmla="*/ 0 w 454"/>
                  <a:gd name="T11" fmla="*/ 180975 h 397"/>
                  <a:gd name="T12" fmla="*/ 0 w 454"/>
                  <a:gd name="T13" fmla="*/ 450850 h 397"/>
                  <a:gd name="T14" fmla="*/ 360363 w 454"/>
                  <a:gd name="T15" fmla="*/ 450850 h 397"/>
                  <a:gd name="T16" fmla="*/ 360363 w 454"/>
                  <a:gd name="T17" fmla="*/ 539750 h 397"/>
                  <a:gd name="T18" fmla="*/ 269875 w 454"/>
                  <a:gd name="T19" fmla="*/ 539750 h 397"/>
                  <a:gd name="T20" fmla="*/ 269875 w 454"/>
                  <a:gd name="T21" fmla="*/ 630237 h 397"/>
                  <a:gd name="T22" fmla="*/ 450850 w 454"/>
                  <a:gd name="T23" fmla="*/ 630237 h 397"/>
                  <a:gd name="T24" fmla="*/ 450850 w 454"/>
                  <a:gd name="T25" fmla="*/ 539750 h 397"/>
                  <a:gd name="T26" fmla="*/ 539750 w 454"/>
                  <a:gd name="T27" fmla="*/ 539750 h 397"/>
                  <a:gd name="T28" fmla="*/ 539750 w 454"/>
                  <a:gd name="T29" fmla="*/ 360362 h 397"/>
                  <a:gd name="T30" fmla="*/ 720725 w 454"/>
                  <a:gd name="T31" fmla="*/ 360362 h 397"/>
                  <a:gd name="T32" fmla="*/ 720725 w 454"/>
                  <a:gd name="T33" fmla="*/ 269875 h 397"/>
                  <a:gd name="T34" fmla="*/ 630238 w 454"/>
                  <a:gd name="T35" fmla="*/ 269875 h 397"/>
                  <a:gd name="T36" fmla="*/ 630238 w 454"/>
                  <a:gd name="T37" fmla="*/ 180975 h 397"/>
                  <a:gd name="T38" fmla="*/ 539750 w 454"/>
                  <a:gd name="T39" fmla="*/ 180975 h 397"/>
                  <a:gd name="T40" fmla="*/ 539750 w 454"/>
                  <a:gd name="T41" fmla="*/ 90487 h 397"/>
                  <a:gd name="T42" fmla="*/ 450850 w 454"/>
                  <a:gd name="T43" fmla="*/ 90487 h 397"/>
                  <a:gd name="T44" fmla="*/ 450850 w 454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397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3" name="Freeform 993"/>
              <p:cNvSpPr>
                <a:spLocks/>
              </p:cNvSpPr>
              <p:nvPr/>
            </p:nvSpPr>
            <p:spPr bwMode="auto">
              <a:xfrm>
                <a:off x="7570788" y="4079875"/>
                <a:ext cx="269875" cy="360363"/>
              </a:xfrm>
              <a:custGeom>
                <a:avLst/>
                <a:gdLst>
                  <a:gd name="T0" fmla="*/ 269875 w 170"/>
                  <a:gd name="T1" fmla="*/ 269875 h 227"/>
                  <a:gd name="T2" fmla="*/ 269875 w 170"/>
                  <a:gd name="T3" fmla="*/ 0 h 227"/>
                  <a:gd name="T4" fmla="*/ 180975 w 170"/>
                  <a:gd name="T5" fmla="*/ 0 h 227"/>
                  <a:gd name="T6" fmla="*/ 180975 w 170"/>
                  <a:gd name="T7" fmla="*/ 90488 h 227"/>
                  <a:gd name="T8" fmla="*/ 0 w 170"/>
                  <a:gd name="T9" fmla="*/ 90488 h 227"/>
                  <a:gd name="T10" fmla="*/ 0 w 170"/>
                  <a:gd name="T11" fmla="*/ 360363 h 227"/>
                  <a:gd name="T12" fmla="*/ 269875 w 170"/>
                  <a:gd name="T13" fmla="*/ 360363 h 227"/>
                  <a:gd name="T14" fmla="*/ 269875 w 170"/>
                  <a:gd name="T15" fmla="*/ 269875 h 2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170" y="170"/>
                    </a:move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4" name="Freeform 994"/>
              <p:cNvSpPr>
                <a:spLocks/>
              </p:cNvSpPr>
              <p:nvPr/>
            </p:nvSpPr>
            <p:spPr bwMode="auto">
              <a:xfrm>
                <a:off x="8921750" y="3810000"/>
                <a:ext cx="358775" cy="630238"/>
              </a:xfrm>
              <a:custGeom>
                <a:avLst/>
                <a:gdLst>
                  <a:gd name="T0" fmla="*/ 88900 w 226"/>
                  <a:gd name="T1" fmla="*/ 0 h 397"/>
                  <a:gd name="T2" fmla="*/ 88900 w 226"/>
                  <a:gd name="T3" fmla="*/ 180975 h 397"/>
                  <a:gd name="T4" fmla="*/ 0 w 226"/>
                  <a:gd name="T5" fmla="*/ 180975 h 397"/>
                  <a:gd name="T6" fmla="*/ 0 w 226"/>
                  <a:gd name="T7" fmla="*/ 630238 h 397"/>
                  <a:gd name="T8" fmla="*/ 269875 w 226"/>
                  <a:gd name="T9" fmla="*/ 630238 h 397"/>
                  <a:gd name="T10" fmla="*/ 269875 w 226"/>
                  <a:gd name="T11" fmla="*/ 539750 h 397"/>
                  <a:gd name="T12" fmla="*/ 358775 w 226"/>
                  <a:gd name="T13" fmla="*/ 539750 h 397"/>
                  <a:gd name="T14" fmla="*/ 358775 w 226"/>
                  <a:gd name="T15" fmla="*/ 269875 h 397"/>
                  <a:gd name="T16" fmla="*/ 269875 w 226"/>
                  <a:gd name="T17" fmla="*/ 269875 h 397"/>
                  <a:gd name="T18" fmla="*/ 269875 w 226"/>
                  <a:gd name="T19" fmla="*/ 180975 h 397"/>
                  <a:gd name="T20" fmla="*/ 179388 w 226"/>
                  <a:gd name="T21" fmla="*/ 180975 h 397"/>
                  <a:gd name="T22" fmla="*/ 179388 w 226"/>
                  <a:gd name="T23" fmla="*/ 0 h 397"/>
                  <a:gd name="T24" fmla="*/ 88900 w 226"/>
                  <a:gd name="T25" fmla="*/ 0 h 3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56" y="114"/>
                    </a:lnTo>
                    <a:lnTo>
                      <a:pt x="0" y="114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5" name="Freeform 995"/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0 w 397"/>
                  <a:gd name="T1" fmla="*/ 179388 h 453"/>
                  <a:gd name="T2" fmla="*/ 0 w 397"/>
                  <a:gd name="T3" fmla="*/ 630238 h 453"/>
                  <a:gd name="T4" fmla="*/ 180975 w 397"/>
                  <a:gd name="T5" fmla="*/ 630238 h 453"/>
                  <a:gd name="T6" fmla="*/ 180975 w 397"/>
                  <a:gd name="T7" fmla="*/ 719138 h 453"/>
                  <a:gd name="T8" fmla="*/ 539750 w 397"/>
                  <a:gd name="T9" fmla="*/ 719138 h 453"/>
                  <a:gd name="T10" fmla="*/ 539750 w 397"/>
                  <a:gd name="T11" fmla="*/ 539750 h 453"/>
                  <a:gd name="T12" fmla="*/ 630238 w 397"/>
                  <a:gd name="T13" fmla="*/ 539750 h 453"/>
                  <a:gd name="T14" fmla="*/ 630238 w 397"/>
                  <a:gd name="T15" fmla="*/ 449263 h 453"/>
                  <a:gd name="T16" fmla="*/ 539750 w 397"/>
                  <a:gd name="T17" fmla="*/ 449263 h 453"/>
                  <a:gd name="T18" fmla="*/ 539750 w 397"/>
                  <a:gd name="T19" fmla="*/ 179388 h 453"/>
                  <a:gd name="T20" fmla="*/ 450850 w 397"/>
                  <a:gd name="T21" fmla="*/ 179388 h 453"/>
                  <a:gd name="T22" fmla="*/ 450850 w 397"/>
                  <a:gd name="T23" fmla="*/ 88900 h 453"/>
                  <a:gd name="T24" fmla="*/ 360363 w 397"/>
                  <a:gd name="T25" fmla="*/ 88900 h 453"/>
                  <a:gd name="T26" fmla="*/ 360363 w 397"/>
                  <a:gd name="T27" fmla="*/ 0 h 453"/>
                  <a:gd name="T28" fmla="*/ 180975 w 397"/>
                  <a:gd name="T29" fmla="*/ 0 h 453"/>
                  <a:gd name="T30" fmla="*/ 180975 w 397"/>
                  <a:gd name="T31" fmla="*/ 88900 h 453"/>
                  <a:gd name="T32" fmla="*/ 90488 w 397"/>
                  <a:gd name="T33" fmla="*/ 88900 h 453"/>
                  <a:gd name="T34" fmla="*/ 90488 w 397"/>
                  <a:gd name="T35" fmla="*/ 179388 h 453"/>
                  <a:gd name="T36" fmla="*/ 0 w 397"/>
                  <a:gd name="T37" fmla="*/ 179388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453">
                    <a:moveTo>
                      <a:pt x="0" y="113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6" name="Freeform 997"/>
              <p:cNvSpPr>
                <a:spLocks/>
              </p:cNvSpPr>
              <p:nvPr/>
            </p:nvSpPr>
            <p:spPr bwMode="auto">
              <a:xfrm>
                <a:off x="8831263" y="56102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269875 w 340"/>
                  <a:gd name="T3" fmla="*/ 450850 h 284"/>
                  <a:gd name="T4" fmla="*/ 269875 w 340"/>
                  <a:gd name="T5" fmla="*/ 360363 h 284"/>
                  <a:gd name="T6" fmla="*/ 90488 w 340"/>
                  <a:gd name="T7" fmla="*/ 360363 h 284"/>
                  <a:gd name="T8" fmla="*/ 90488 w 340"/>
                  <a:gd name="T9" fmla="*/ 269875 h 284"/>
                  <a:gd name="T10" fmla="*/ 0 w 340"/>
                  <a:gd name="T11" fmla="*/ 269875 h 284"/>
                  <a:gd name="T12" fmla="*/ 0 w 340"/>
                  <a:gd name="T13" fmla="*/ 0 h 284"/>
                  <a:gd name="T14" fmla="*/ 179388 w 340"/>
                  <a:gd name="T15" fmla="*/ 0 h 284"/>
                  <a:gd name="T16" fmla="*/ 179388 w 340"/>
                  <a:gd name="T17" fmla="*/ 180975 h 284"/>
                  <a:gd name="T18" fmla="*/ 269875 w 340"/>
                  <a:gd name="T19" fmla="*/ 180975 h 284"/>
                  <a:gd name="T20" fmla="*/ 269875 w 340"/>
                  <a:gd name="T21" fmla="*/ 269875 h 284"/>
                  <a:gd name="T22" fmla="*/ 449263 w 340"/>
                  <a:gd name="T23" fmla="*/ 269875 h 284"/>
                  <a:gd name="T24" fmla="*/ 449263 w 340"/>
                  <a:gd name="T25" fmla="*/ 360363 h 284"/>
                  <a:gd name="T26" fmla="*/ 539750 w 340"/>
                  <a:gd name="T27" fmla="*/ 360363 h 284"/>
                  <a:gd name="T28" fmla="*/ 539750 w 340"/>
                  <a:gd name="T29" fmla="*/ 450850 h 2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170" y="284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7" name="Freeform 998"/>
              <p:cNvSpPr>
                <a:spLocks/>
              </p:cNvSpPr>
              <p:nvPr/>
            </p:nvSpPr>
            <p:spPr bwMode="auto">
              <a:xfrm>
                <a:off x="9101138" y="5160963"/>
                <a:ext cx="720725" cy="809625"/>
              </a:xfrm>
              <a:custGeom>
                <a:avLst/>
                <a:gdLst>
                  <a:gd name="T0" fmla="*/ 179388 w 454"/>
                  <a:gd name="T1" fmla="*/ 0 h 510"/>
                  <a:gd name="T2" fmla="*/ 179388 w 454"/>
                  <a:gd name="T3" fmla="*/ 90488 h 510"/>
                  <a:gd name="T4" fmla="*/ 269875 w 454"/>
                  <a:gd name="T5" fmla="*/ 90488 h 510"/>
                  <a:gd name="T6" fmla="*/ 269875 w 454"/>
                  <a:gd name="T7" fmla="*/ 269875 h 510"/>
                  <a:gd name="T8" fmla="*/ 179388 w 454"/>
                  <a:gd name="T9" fmla="*/ 269875 h 510"/>
                  <a:gd name="T10" fmla="*/ 179388 w 454"/>
                  <a:gd name="T11" fmla="*/ 360363 h 510"/>
                  <a:gd name="T12" fmla="*/ 90488 w 454"/>
                  <a:gd name="T13" fmla="*/ 360363 h 510"/>
                  <a:gd name="T14" fmla="*/ 90488 w 454"/>
                  <a:gd name="T15" fmla="*/ 539750 h 510"/>
                  <a:gd name="T16" fmla="*/ 0 w 454"/>
                  <a:gd name="T17" fmla="*/ 539750 h 510"/>
                  <a:gd name="T18" fmla="*/ 0 w 454"/>
                  <a:gd name="T19" fmla="*/ 719138 h 510"/>
                  <a:gd name="T20" fmla="*/ 269875 w 454"/>
                  <a:gd name="T21" fmla="*/ 719138 h 510"/>
                  <a:gd name="T22" fmla="*/ 269875 w 454"/>
                  <a:gd name="T23" fmla="*/ 630238 h 510"/>
                  <a:gd name="T24" fmla="*/ 539750 w 454"/>
                  <a:gd name="T25" fmla="*/ 630238 h 510"/>
                  <a:gd name="T26" fmla="*/ 539750 w 454"/>
                  <a:gd name="T27" fmla="*/ 809625 h 510"/>
                  <a:gd name="T28" fmla="*/ 720725 w 454"/>
                  <a:gd name="T29" fmla="*/ 809625 h 510"/>
                  <a:gd name="T30" fmla="*/ 720725 w 454"/>
                  <a:gd name="T31" fmla="*/ 719138 h 510"/>
                  <a:gd name="T32" fmla="*/ 630238 w 454"/>
                  <a:gd name="T33" fmla="*/ 719138 h 510"/>
                  <a:gd name="T34" fmla="*/ 630238 w 454"/>
                  <a:gd name="T35" fmla="*/ 360363 h 510"/>
                  <a:gd name="T36" fmla="*/ 539750 w 454"/>
                  <a:gd name="T37" fmla="*/ 360363 h 510"/>
                  <a:gd name="T38" fmla="*/ 539750 w 454"/>
                  <a:gd name="T39" fmla="*/ 90488 h 510"/>
                  <a:gd name="T40" fmla="*/ 450850 w 454"/>
                  <a:gd name="T41" fmla="*/ 90488 h 510"/>
                  <a:gd name="T42" fmla="*/ 450850 w 454"/>
                  <a:gd name="T43" fmla="*/ 0 h 510"/>
                  <a:gd name="T44" fmla="*/ 179388 w 45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510">
                    <a:moveTo>
                      <a:pt x="113" y="0"/>
                    </a:move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8" name="Freeform 999"/>
              <p:cNvSpPr>
                <a:spLocks/>
              </p:cNvSpPr>
              <p:nvPr/>
            </p:nvSpPr>
            <p:spPr bwMode="auto">
              <a:xfrm>
                <a:off x="10091738" y="4979988"/>
                <a:ext cx="900112" cy="541337"/>
              </a:xfrm>
              <a:custGeom>
                <a:avLst/>
                <a:gdLst>
                  <a:gd name="T0" fmla="*/ 539750 w 567"/>
                  <a:gd name="T1" fmla="*/ 0 h 341"/>
                  <a:gd name="T2" fmla="*/ 719137 w 567"/>
                  <a:gd name="T3" fmla="*/ 0 h 341"/>
                  <a:gd name="T4" fmla="*/ 719137 w 567"/>
                  <a:gd name="T5" fmla="*/ 90487 h 341"/>
                  <a:gd name="T6" fmla="*/ 900112 w 567"/>
                  <a:gd name="T7" fmla="*/ 90487 h 341"/>
                  <a:gd name="T8" fmla="*/ 900112 w 567"/>
                  <a:gd name="T9" fmla="*/ 180975 h 341"/>
                  <a:gd name="T10" fmla="*/ 719137 w 567"/>
                  <a:gd name="T11" fmla="*/ 180975 h 341"/>
                  <a:gd name="T12" fmla="*/ 719137 w 567"/>
                  <a:gd name="T13" fmla="*/ 271462 h 341"/>
                  <a:gd name="T14" fmla="*/ 630237 w 567"/>
                  <a:gd name="T15" fmla="*/ 271462 h 341"/>
                  <a:gd name="T16" fmla="*/ 630237 w 567"/>
                  <a:gd name="T17" fmla="*/ 360362 h 341"/>
                  <a:gd name="T18" fmla="*/ 539750 w 567"/>
                  <a:gd name="T19" fmla="*/ 360362 h 341"/>
                  <a:gd name="T20" fmla="*/ 539750 w 567"/>
                  <a:gd name="T21" fmla="*/ 450850 h 341"/>
                  <a:gd name="T22" fmla="*/ 449262 w 567"/>
                  <a:gd name="T23" fmla="*/ 450850 h 341"/>
                  <a:gd name="T24" fmla="*/ 449262 w 567"/>
                  <a:gd name="T25" fmla="*/ 541337 h 341"/>
                  <a:gd name="T26" fmla="*/ 179387 w 567"/>
                  <a:gd name="T27" fmla="*/ 541337 h 341"/>
                  <a:gd name="T28" fmla="*/ 179387 w 567"/>
                  <a:gd name="T29" fmla="*/ 360362 h 341"/>
                  <a:gd name="T30" fmla="*/ 0 w 567"/>
                  <a:gd name="T31" fmla="*/ 360362 h 341"/>
                  <a:gd name="T32" fmla="*/ 0 w 567"/>
                  <a:gd name="T33" fmla="*/ 180975 h 341"/>
                  <a:gd name="T34" fmla="*/ 269875 w 567"/>
                  <a:gd name="T35" fmla="*/ 180975 h 341"/>
                  <a:gd name="T36" fmla="*/ 269875 w 567"/>
                  <a:gd name="T37" fmla="*/ 271462 h 341"/>
                  <a:gd name="T38" fmla="*/ 449262 w 567"/>
                  <a:gd name="T39" fmla="*/ 271462 h 341"/>
                  <a:gd name="T40" fmla="*/ 449262 w 567"/>
                  <a:gd name="T41" fmla="*/ 90487 h 341"/>
                  <a:gd name="T42" fmla="*/ 539750 w 567"/>
                  <a:gd name="T43" fmla="*/ 90487 h 341"/>
                  <a:gd name="T44" fmla="*/ 539750 w 567"/>
                  <a:gd name="T45" fmla="*/ 0 h 3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171"/>
                    </a:lnTo>
                    <a:lnTo>
                      <a:pt x="397" y="171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9" name="Freeform 1000"/>
              <p:cNvSpPr>
                <a:spLocks/>
              </p:cNvSpPr>
              <p:nvPr/>
            </p:nvSpPr>
            <p:spPr bwMode="auto">
              <a:xfrm>
                <a:off x="9640888" y="5251450"/>
                <a:ext cx="630237" cy="628650"/>
              </a:xfrm>
              <a:custGeom>
                <a:avLst/>
                <a:gdLst>
                  <a:gd name="T0" fmla="*/ 450850 w 397"/>
                  <a:gd name="T1" fmla="*/ 0 h 396"/>
                  <a:gd name="T2" fmla="*/ 0 w 397"/>
                  <a:gd name="T3" fmla="*/ 0 h 396"/>
                  <a:gd name="T4" fmla="*/ 0 w 397"/>
                  <a:gd name="T5" fmla="*/ 269875 h 396"/>
                  <a:gd name="T6" fmla="*/ 90487 w 397"/>
                  <a:gd name="T7" fmla="*/ 269875 h 396"/>
                  <a:gd name="T8" fmla="*/ 90487 w 397"/>
                  <a:gd name="T9" fmla="*/ 628650 h 396"/>
                  <a:gd name="T10" fmla="*/ 180975 w 397"/>
                  <a:gd name="T11" fmla="*/ 628650 h 396"/>
                  <a:gd name="T12" fmla="*/ 180975 w 397"/>
                  <a:gd name="T13" fmla="*/ 449263 h 396"/>
                  <a:gd name="T14" fmla="*/ 269875 w 397"/>
                  <a:gd name="T15" fmla="*/ 449263 h 396"/>
                  <a:gd name="T16" fmla="*/ 269875 w 397"/>
                  <a:gd name="T17" fmla="*/ 358775 h 396"/>
                  <a:gd name="T18" fmla="*/ 539750 w 397"/>
                  <a:gd name="T19" fmla="*/ 358775 h 396"/>
                  <a:gd name="T20" fmla="*/ 539750 w 397"/>
                  <a:gd name="T21" fmla="*/ 269875 h 396"/>
                  <a:gd name="T22" fmla="*/ 630237 w 397"/>
                  <a:gd name="T23" fmla="*/ 269875 h 396"/>
                  <a:gd name="T24" fmla="*/ 630237 w 397"/>
                  <a:gd name="T25" fmla="*/ 88900 h 396"/>
                  <a:gd name="T26" fmla="*/ 450850 w 397"/>
                  <a:gd name="T27" fmla="*/ 88900 h 396"/>
                  <a:gd name="T28" fmla="*/ 450850 w 397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96">
                    <a:moveTo>
                      <a:pt x="284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0" name="Freeform 1001"/>
              <p:cNvSpPr>
                <a:spLocks/>
              </p:cNvSpPr>
              <p:nvPr/>
            </p:nvSpPr>
            <p:spPr bwMode="auto">
              <a:xfrm>
                <a:off x="9191625" y="4530725"/>
                <a:ext cx="989013" cy="720725"/>
              </a:xfrm>
              <a:custGeom>
                <a:avLst/>
                <a:gdLst>
                  <a:gd name="T0" fmla="*/ 88900 w 623"/>
                  <a:gd name="T1" fmla="*/ 630238 h 454"/>
                  <a:gd name="T2" fmla="*/ 88900 w 623"/>
                  <a:gd name="T3" fmla="*/ 539750 h 454"/>
                  <a:gd name="T4" fmla="*/ 0 w 623"/>
                  <a:gd name="T5" fmla="*/ 539750 h 454"/>
                  <a:gd name="T6" fmla="*/ 0 w 623"/>
                  <a:gd name="T7" fmla="*/ 269875 h 454"/>
                  <a:gd name="T8" fmla="*/ 88900 w 623"/>
                  <a:gd name="T9" fmla="*/ 269875 h 454"/>
                  <a:gd name="T10" fmla="*/ 88900 w 623"/>
                  <a:gd name="T11" fmla="*/ 179388 h 454"/>
                  <a:gd name="T12" fmla="*/ 269875 w 623"/>
                  <a:gd name="T13" fmla="*/ 179388 h 454"/>
                  <a:gd name="T14" fmla="*/ 269875 w 623"/>
                  <a:gd name="T15" fmla="*/ 269875 h 454"/>
                  <a:gd name="T16" fmla="*/ 539750 w 623"/>
                  <a:gd name="T17" fmla="*/ 269875 h 454"/>
                  <a:gd name="T18" fmla="*/ 539750 w 623"/>
                  <a:gd name="T19" fmla="*/ 90488 h 454"/>
                  <a:gd name="T20" fmla="*/ 719138 w 623"/>
                  <a:gd name="T21" fmla="*/ 90488 h 454"/>
                  <a:gd name="T22" fmla="*/ 719138 w 623"/>
                  <a:gd name="T23" fmla="*/ 0 h 454"/>
                  <a:gd name="T24" fmla="*/ 900113 w 623"/>
                  <a:gd name="T25" fmla="*/ 0 h 454"/>
                  <a:gd name="T26" fmla="*/ 900113 w 623"/>
                  <a:gd name="T27" fmla="*/ 449263 h 454"/>
                  <a:gd name="T28" fmla="*/ 989013 w 623"/>
                  <a:gd name="T29" fmla="*/ 449263 h 454"/>
                  <a:gd name="T30" fmla="*/ 989013 w 623"/>
                  <a:gd name="T31" fmla="*/ 630238 h 454"/>
                  <a:gd name="T32" fmla="*/ 900113 w 623"/>
                  <a:gd name="T33" fmla="*/ 630238 h 454"/>
                  <a:gd name="T34" fmla="*/ 900113 w 623"/>
                  <a:gd name="T35" fmla="*/ 720725 h 454"/>
                  <a:gd name="T36" fmla="*/ 360363 w 623"/>
                  <a:gd name="T37" fmla="*/ 720725 h 454"/>
                  <a:gd name="T38" fmla="*/ 360363 w 623"/>
                  <a:gd name="T39" fmla="*/ 630238 h 454"/>
                  <a:gd name="T40" fmla="*/ 88900 w 623"/>
                  <a:gd name="T41" fmla="*/ 630238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23" h="454">
                    <a:moveTo>
                      <a:pt x="56" y="397"/>
                    </a:moveTo>
                    <a:lnTo>
                      <a:pt x="56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56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1" name="Freeform 1002"/>
              <p:cNvSpPr>
                <a:spLocks/>
              </p:cNvSpPr>
              <p:nvPr/>
            </p:nvSpPr>
            <p:spPr bwMode="auto">
              <a:xfrm>
                <a:off x="9280525" y="3810000"/>
                <a:ext cx="720725" cy="720725"/>
              </a:xfrm>
              <a:custGeom>
                <a:avLst/>
                <a:gdLst>
                  <a:gd name="T0" fmla="*/ 0 w 454"/>
                  <a:gd name="T1" fmla="*/ 360363 h 454"/>
                  <a:gd name="T2" fmla="*/ 90488 w 454"/>
                  <a:gd name="T3" fmla="*/ 360363 h 454"/>
                  <a:gd name="T4" fmla="*/ 90488 w 454"/>
                  <a:gd name="T5" fmla="*/ 269875 h 454"/>
                  <a:gd name="T6" fmla="*/ 180975 w 454"/>
                  <a:gd name="T7" fmla="*/ 269875 h 454"/>
                  <a:gd name="T8" fmla="*/ 180975 w 454"/>
                  <a:gd name="T9" fmla="*/ 180975 h 454"/>
                  <a:gd name="T10" fmla="*/ 271463 w 454"/>
                  <a:gd name="T11" fmla="*/ 180975 h 454"/>
                  <a:gd name="T12" fmla="*/ 271463 w 454"/>
                  <a:gd name="T13" fmla="*/ 0 h 454"/>
                  <a:gd name="T14" fmla="*/ 541338 w 454"/>
                  <a:gd name="T15" fmla="*/ 0 h 454"/>
                  <a:gd name="T16" fmla="*/ 541338 w 454"/>
                  <a:gd name="T17" fmla="*/ 90488 h 454"/>
                  <a:gd name="T18" fmla="*/ 630238 w 454"/>
                  <a:gd name="T19" fmla="*/ 90488 h 454"/>
                  <a:gd name="T20" fmla="*/ 630238 w 454"/>
                  <a:gd name="T21" fmla="*/ 180975 h 454"/>
                  <a:gd name="T22" fmla="*/ 541338 w 454"/>
                  <a:gd name="T23" fmla="*/ 180975 h 454"/>
                  <a:gd name="T24" fmla="*/ 541338 w 454"/>
                  <a:gd name="T25" fmla="*/ 360363 h 454"/>
                  <a:gd name="T26" fmla="*/ 630238 w 454"/>
                  <a:gd name="T27" fmla="*/ 360363 h 454"/>
                  <a:gd name="T28" fmla="*/ 630238 w 454"/>
                  <a:gd name="T29" fmla="*/ 539750 h 454"/>
                  <a:gd name="T30" fmla="*/ 720725 w 454"/>
                  <a:gd name="T31" fmla="*/ 539750 h 454"/>
                  <a:gd name="T32" fmla="*/ 720725 w 454"/>
                  <a:gd name="T33" fmla="*/ 720725 h 454"/>
                  <a:gd name="T34" fmla="*/ 541338 w 454"/>
                  <a:gd name="T35" fmla="*/ 720725 h 454"/>
                  <a:gd name="T36" fmla="*/ 541338 w 454"/>
                  <a:gd name="T37" fmla="*/ 630238 h 454"/>
                  <a:gd name="T38" fmla="*/ 360363 w 454"/>
                  <a:gd name="T39" fmla="*/ 630238 h 454"/>
                  <a:gd name="T40" fmla="*/ 360363 w 454"/>
                  <a:gd name="T41" fmla="*/ 539750 h 454"/>
                  <a:gd name="T42" fmla="*/ 0 w 454"/>
                  <a:gd name="T43" fmla="*/ 539750 h 454"/>
                  <a:gd name="T44" fmla="*/ 0 w 454"/>
                  <a:gd name="T45" fmla="*/ 360363 h 4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1" y="114"/>
                    </a:lnTo>
                    <a:lnTo>
                      <a:pt x="171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2" name="Freeform 1003"/>
              <p:cNvSpPr>
                <a:spLocks/>
              </p:cNvSpPr>
              <p:nvPr/>
            </p:nvSpPr>
            <p:spPr bwMode="auto">
              <a:xfrm>
                <a:off x="9010650" y="4349750"/>
                <a:ext cx="900113" cy="450850"/>
              </a:xfrm>
              <a:custGeom>
                <a:avLst/>
                <a:gdLst>
                  <a:gd name="T0" fmla="*/ 0 w 567"/>
                  <a:gd name="T1" fmla="*/ 90488 h 284"/>
                  <a:gd name="T2" fmla="*/ 0 w 567"/>
                  <a:gd name="T3" fmla="*/ 180975 h 284"/>
                  <a:gd name="T4" fmla="*/ 90488 w 567"/>
                  <a:gd name="T5" fmla="*/ 180975 h 284"/>
                  <a:gd name="T6" fmla="*/ 90488 w 567"/>
                  <a:gd name="T7" fmla="*/ 271463 h 284"/>
                  <a:gd name="T8" fmla="*/ 269875 w 567"/>
                  <a:gd name="T9" fmla="*/ 271463 h 284"/>
                  <a:gd name="T10" fmla="*/ 269875 w 567"/>
                  <a:gd name="T11" fmla="*/ 360363 h 284"/>
                  <a:gd name="T12" fmla="*/ 450850 w 567"/>
                  <a:gd name="T13" fmla="*/ 360363 h 284"/>
                  <a:gd name="T14" fmla="*/ 450850 w 567"/>
                  <a:gd name="T15" fmla="*/ 450850 h 284"/>
                  <a:gd name="T16" fmla="*/ 720725 w 567"/>
                  <a:gd name="T17" fmla="*/ 450850 h 284"/>
                  <a:gd name="T18" fmla="*/ 720725 w 567"/>
                  <a:gd name="T19" fmla="*/ 271463 h 284"/>
                  <a:gd name="T20" fmla="*/ 900113 w 567"/>
                  <a:gd name="T21" fmla="*/ 271463 h 284"/>
                  <a:gd name="T22" fmla="*/ 900113 w 567"/>
                  <a:gd name="T23" fmla="*/ 180975 h 284"/>
                  <a:gd name="T24" fmla="*/ 811213 w 567"/>
                  <a:gd name="T25" fmla="*/ 180975 h 284"/>
                  <a:gd name="T26" fmla="*/ 811213 w 567"/>
                  <a:gd name="T27" fmla="*/ 90488 h 284"/>
                  <a:gd name="T28" fmla="*/ 630238 w 567"/>
                  <a:gd name="T29" fmla="*/ 90488 h 284"/>
                  <a:gd name="T30" fmla="*/ 630238 w 567"/>
                  <a:gd name="T31" fmla="*/ 0 h 284"/>
                  <a:gd name="T32" fmla="*/ 180975 w 567"/>
                  <a:gd name="T33" fmla="*/ 0 h 284"/>
                  <a:gd name="T34" fmla="*/ 180975 w 567"/>
                  <a:gd name="T35" fmla="*/ 90488 h 284"/>
                  <a:gd name="T36" fmla="*/ 0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0" y="57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454" y="284"/>
                    </a:lnTo>
                    <a:lnTo>
                      <a:pt x="454" y="171"/>
                    </a:lnTo>
                    <a:lnTo>
                      <a:pt x="567" y="17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3" name="Freeform 1004"/>
              <p:cNvSpPr>
                <a:spLocks/>
              </p:cNvSpPr>
              <p:nvPr/>
            </p:nvSpPr>
            <p:spPr bwMode="auto">
              <a:xfrm>
                <a:off x="9640888" y="3090863"/>
                <a:ext cx="630237" cy="809625"/>
              </a:xfrm>
              <a:custGeom>
                <a:avLst/>
                <a:gdLst>
                  <a:gd name="T0" fmla="*/ 269875 w 397"/>
                  <a:gd name="T1" fmla="*/ 809625 h 510"/>
                  <a:gd name="T2" fmla="*/ 269875 w 397"/>
                  <a:gd name="T3" fmla="*/ 719138 h 510"/>
                  <a:gd name="T4" fmla="*/ 360362 w 397"/>
                  <a:gd name="T5" fmla="*/ 719138 h 510"/>
                  <a:gd name="T6" fmla="*/ 360362 w 397"/>
                  <a:gd name="T7" fmla="*/ 539750 h 510"/>
                  <a:gd name="T8" fmla="*/ 450850 w 397"/>
                  <a:gd name="T9" fmla="*/ 539750 h 510"/>
                  <a:gd name="T10" fmla="*/ 450850 w 397"/>
                  <a:gd name="T11" fmla="*/ 358775 h 510"/>
                  <a:gd name="T12" fmla="*/ 539750 w 397"/>
                  <a:gd name="T13" fmla="*/ 358775 h 510"/>
                  <a:gd name="T14" fmla="*/ 539750 w 397"/>
                  <a:gd name="T15" fmla="*/ 269875 h 510"/>
                  <a:gd name="T16" fmla="*/ 630237 w 397"/>
                  <a:gd name="T17" fmla="*/ 269875 h 510"/>
                  <a:gd name="T18" fmla="*/ 630237 w 397"/>
                  <a:gd name="T19" fmla="*/ 0 h 510"/>
                  <a:gd name="T20" fmla="*/ 539750 w 397"/>
                  <a:gd name="T21" fmla="*/ 0 h 510"/>
                  <a:gd name="T22" fmla="*/ 539750 w 397"/>
                  <a:gd name="T23" fmla="*/ 179388 h 510"/>
                  <a:gd name="T24" fmla="*/ 360362 w 397"/>
                  <a:gd name="T25" fmla="*/ 179388 h 510"/>
                  <a:gd name="T26" fmla="*/ 360362 w 397"/>
                  <a:gd name="T27" fmla="*/ 358775 h 510"/>
                  <a:gd name="T28" fmla="*/ 269875 w 397"/>
                  <a:gd name="T29" fmla="*/ 358775 h 510"/>
                  <a:gd name="T30" fmla="*/ 269875 w 397"/>
                  <a:gd name="T31" fmla="*/ 449263 h 510"/>
                  <a:gd name="T32" fmla="*/ 180975 w 397"/>
                  <a:gd name="T33" fmla="*/ 449263 h 510"/>
                  <a:gd name="T34" fmla="*/ 180975 w 397"/>
                  <a:gd name="T35" fmla="*/ 539750 h 510"/>
                  <a:gd name="T36" fmla="*/ 90487 w 397"/>
                  <a:gd name="T37" fmla="*/ 539750 h 510"/>
                  <a:gd name="T38" fmla="*/ 90487 w 397"/>
                  <a:gd name="T39" fmla="*/ 630238 h 510"/>
                  <a:gd name="T40" fmla="*/ 0 w 397"/>
                  <a:gd name="T41" fmla="*/ 630238 h 510"/>
                  <a:gd name="T42" fmla="*/ 0 w 397"/>
                  <a:gd name="T43" fmla="*/ 719138 h 510"/>
                  <a:gd name="T44" fmla="*/ 180975 w 397"/>
                  <a:gd name="T45" fmla="*/ 719138 h 510"/>
                  <a:gd name="T46" fmla="*/ 180975 w 397"/>
                  <a:gd name="T47" fmla="*/ 809625 h 510"/>
                  <a:gd name="T48" fmla="*/ 269875 w 397"/>
                  <a:gd name="T49" fmla="*/ 809625 h 5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510">
                    <a:moveTo>
                      <a:pt x="170" y="510"/>
                    </a:move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17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4" name="Freeform 1006"/>
              <p:cNvSpPr>
                <a:spLocks/>
              </p:cNvSpPr>
              <p:nvPr/>
            </p:nvSpPr>
            <p:spPr bwMode="auto">
              <a:xfrm>
                <a:off x="9101138" y="3000375"/>
                <a:ext cx="1169987" cy="1169988"/>
              </a:xfrm>
              <a:custGeom>
                <a:avLst/>
                <a:gdLst>
                  <a:gd name="T0" fmla="*/ 0 w 737"/>
                  <a:gd name="T1" fmla="*/ 809625 h 737"/>
                  <a:gd name="T2" fmla="*/ 269875 w 737"/>
                  <a:gd name="T3" fmla="*/ 809625 h 737"/>
                  <a:gd name="T4" fmla="*/ 269875 w 737"/>
                  <a:gd name="T5" fmla="*/ 720725 h 737"/>
                  <a:gd name="T6" fmla="*/ 360362 w 737"/>
                  <a:gd name="T7" fmla="*/ 720725 h 737"/>
                  <a:gd name="T8" fmla="*/ 360362 w 737"/>
                  <a:gd name="T9" fmla="*/ 630238 h 737"/>
                  <a:gd name="T10" fmla="*/ 449262 w 737"/>
                  <a:gd name="T11" fmla="*/ 630238 h 737"/>
                  <a:gd name="T12" fmla="*/ 539750 w 737"/>
                  <a:gd name="T13" fmla="*/ 630238 h 737"/>
                  <a:gd name="T14" fmla="*/ 539750 w 737"/>
                  <a:gd name="T15" fmla="*/ 539750 h 737"/>
                  <a:gd name="T16" fmla="*/ 630237 w 737"/>
                  <a:gd name="T17" fmla="*/ 539750 h 737"/>
                  <a:gd name="T18" fmla="*/ 630237 w 737"/>
                  <a:gd name="T19" fmla="*/ 450850 h 737"/>
                  <a:gd name="T20" fmla="*/ 720725 w 737"/>
                  <a:gd name="T21" fmla="*/ 450850 h 737"/>
                  <a:gd name="T22" fmla="*/ 720725 w 737"/>
                  <a:gd name="T23" fmla="*/ 360363 h 737"/>
                  <a:gd name="T24" fmla="*/ 720725 w 737"/>
                  <a:gd name="T25" fmla="*/ 269875 h 737"/>
                  <a:gd name="T26" fmla="*/ 809625 w 737"/>
                  <a:gd name="T27" fmla="*/ 269875 h 737"/>
                  <a:gd name="T28" fmla="*/ 809625 w 737"/>
                  <a:gd name="T29" fmla="*/ 179388 h 737"/>
                  <a:gd name="T30" fmla="*/ 900112 w 737"/>
                  <a:gd name="T31" fmla="*/ 179388 h 737"/>
                  <a:gd name="T32" fmla="*/ 900112 w 737"/>
                  <a:gd name="T33" fmla="*/ 90488 h 737"/>
                  <a:gd name="T34" fmla="*/ 990600 w 737"/>
                  <a:gd name="T35" fmla="*/ 90488 h 737"/>
                  <a:gd name="T36" fmla="*/ 990600 w 737"/>
                  <a:gd name="T37" fmla="*/ 0 h 737"/>
                  <a:gd name="T38" fmla="*/ 1169987 w 737"/>
                  <a:gd name="T39" fmla="*/ 0 h 737"/>
                  <a:gd name="T40" fmla="*/ 1169987 w 737"/>
                  <a:gd name="T41" fmla="*/ 90488 h 737"/>
                  <a:gd name="T42" fmla="*/ 1079500 w 737"/>
                  <a:gd name="T43" fmla="*/ 90488 h 737"/>
                  <a:gd name="T44" fmla="*/ 1079500 w 737"/>
                  <a:gd name="T45" fmla="*/ 269875 h 737"/>
                  <a:gd name="T46" fmla="*/ 900112 w 737"/>
                  <a:gd name="T47" fmla="*/ 269875 h 737"/>
                  <a:gd name="T48" fmla="*/ 900112 w 737"/>
                  <a:gd name="T49" fmla="*/ 450850 h 737"/>
                  <a:gd name="T50" fmla="*/ 809625 w 737"/>
                  <a:gd name="T51" fmla="*/ 450850 h 737"/>
                  <a:gd name="T52" fmla="*/ 809625 w 737"/>
                  <a:gd name="T53" fmla="*/ 539750 h 737"/>
                  <a:gd name="T54" fmla="*/ 720725 w 737"/>
                  <a:gd name="T55" fmla="*/ 539750 h 737"/>
                  <a:gd name="T56" fmla="*/ 720725 w 737"/>
                  <a:gd name="T57" fmla="*/ 630238 h 737"/>
                  <a:gd name="T58" fmla="*/ 630237 w 737"/>
                  <a:gd name="T59" fmla="*/ 630238 h 737"/>
                  <a:gd name="T60" fmla="*/ 630237 w 737"/>
                  <a:gd name="T61" fmla="*/ 720725 h 737"/>
                  <a:gd name="T62" fmla="*/ 539750 w 737"/>
                  <a:gd name="T63" fmla="*/ 720725 h 737"/>
                  <a:gd name="T64" fmla="*/ 539750 w 737"/>
                  <a:gd name="T65" fmla="*/ 809625 h 737"/>
                  <a:gd name="T66" fmla="*/ 449262 w 737"/>
                  <a:gd name="T67" fmla="*/ 809625 h 737"/>
                  <a:gd name="T68" fmla="*/ 449262 w 737"/>
                  <a:gd name="T69" fmla="*/ 990600 h 737"/>
                  <a:gd name="T70" fmla="*/ 360362 w 737"/>
                  <a:gd name="T71" fmla="*/ 990600 h 737"/>
                  <a:gd name="T72" fmla="*/ 360362 w 737"/>
                  <a:gd name="T73" fmla="*/ 1079500 h 737"/>
                  <a:gd name="T74" fmla="*/ 269875 w 737"/>
                  <a:gd name="T75" fmla="*/ 1079500 h 737"/>
                  <a:gd name="T76" fmla="*/ 269875 w 737"/>
                  <a:gd name="T77" fmla="*/ 1169988 h 737"/>
                  <a:gd name="T78" fmla="*/ 179387 w 737"/>
                  <a:gd name="T79" fmla="*/ 1169988 h 737"/>
                  <a:gd name="T80" fmla="*/ 179387 w 737"/>
                  <a:gd name="T81" fmla="*/ 1079500 h 737"/>
                  <a:gd name="T82" fmla="*/ 90487 w 737"/>
                  <a:gd name="T83" fmla="*/ 1079500 h 737"/>
                  <a:gd name="T84" fmla="*/ 90487 w 737"/>
                  <a:gd name="T85" fmla="*/ 990600 h 737"/>
                  <a:gd name="T86" fmla="*/ 0 w 737"/>
                  <a:gd name="T87" fmla="*/ 990600 h 737"/>
                  <a:gd name="T88" fmla="*/ 0 w 737"/>
                  <a:gd name="T89" fmla="*/ 809625 h 73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737" h="737">
                    <a:moveTo>
                      <a:pt x="0" y="510"/>
                    </a:move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5" name="Freeform 1007"/>
              <p:cNvSpPr>
                <a:spLocks/>
              </p:cNvSpPr>
              <p:nvPr/>
            </p:nvSpPr>
            <p:spPr bwMode="auto">
              <a:xfrm>
                <a:off x="8740775" y="3810000"/>
                <a:ext cx="269875" cy="541338"/>
              </a:xfrm>
              <a:custGeom>
                <a:avLst/>
                <a:gdLst>
                  <a:gd name="T0" fmla="*/ 269875 w 170"/>
                  <a:gd name="T1" fmla="*/ 0 h 341"/>
                  <a:gd name="T2" fmla="*/ 0 w 170"/>
                  <a:gd name="T3" fmla="*/ 0 h 341"/>
                  <a:gd name="T4" fmla="*/ 0 w 170"/>
                  <a:gd name="T5" fmla="*/ 450850 h 341"/>
                  <a:gd name="T6" fmla="*/ 90488 w 170"/>
                  <a:gd name="T7" fmla="*/ 450850 h 341"/>
                  <a:gd name="T8" fmla="*/ 90488 w 170"/>
                  <a:gd name="T9" fmla="*/ 541338 h 341"/>
                  <a:gd name="T10" fmla="*/ 180975 w 170"/>
                  <a:gd name="T11" fmla="*/ 541338 h 341"/>
                  <a:gd name="T12" fmla="*/ 180975 w 170"/>
                  <a:gd name="T13" fmla="*/ 180975 h 341"/>
                  <a:gd name="T14" fmla="*/ 269875 w 170"/>
                  <a:gd name="T15" fmla="*/ 180975 h 341"/>
                  <a:gd name="T16" fmla="*/ 269875 w 170"/>
                  <a:gd name="T17" fmla="*/ 46038 h 341"/>
                  <a:gd name="T18" fmla="*/ 269875 w 170"/>
                  <a:gd name="T19" fmla="*/ 0 h 3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29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6" name="Freeform 1008"/>
              <p:cNvSpPr>
                <a:spLocks/>
              </p:cNvSpPr>
              <p:nvPr/>
            </p:nvSpPr>
            <p:spPr bwMode="auto">
              <a:xfrm>
                <a:off x="8380413" y="4891088"/>
                <a:ext cx="450850" cy="809625"/>
              </a:xfrm>
              <a:custGeom>
                <a:avLst/>
                <a:gdLst>
                  <a:gd name="T0" fmla="*/ 90488 w 284"/>
                  <a:gd name="T1" fmla="*/ 0 h 510"/>
                  <a:gd name="T2" fmla="*/ 90488 w 284"/>
                  <a:gd name="T3" fmla="*/ 88900 h 510"/>
                  <a:gd name="T4" fmla="*/ 0 w 284"/>
                  <a:gd name="T5" fmla="*/ 88900 h 510"/>
                  <a:gd name="T6" fmla="*/ 0 w 284"/>
                  <a:gd name="T7" fmla="*/ 360363 h 510"/>
                  <a:gd name="T8" fmla="*/ 90488 w 284"/>
                  <a:gd name="T9" fmla="*/ 360363 h 510"/>
                  <a:gd name="T10" fmla="*/ 90488 w 284"/>
                  <a:gd name="T11" fmla="*/ 539750 h 510"/>
                  <a:gd name="T12" fmla="*/ 180975 w 284"/>
                  <a:gd name="T13" fmla="*/ 539750 h 510"/>
                  <a:gd name="T14" fmla="*/ 180975 w 284"/>
                  <a:gd name="T15" fmla="*/ 719138 h 510"/>
                  <a:gd name="T16" fmla="*/ 271463 w 284"/>
                  <a:gd name="T17" fmla="*/ 719138 h 510"/>
                  <a:gd name="T18" fmla="*/ 271463 w 284"/>
                  <a:gd name="T19" fmla="*/ 809625 h 510"/>
                  <a:gd name="T20" fmla="*/ 450850 w 284"/>
                  <a:gd name="T21" fmla="*/ 809625 h 510"/>
                  <a:gd name="T22" fmla="*/ 450850 w 284"/>
                  <a:gd name="T23" fmla="*/ 449263 h 510"/>
                  <a:gd name="T24" fmla="*/ 360363 w 284"/>
                  <a:gd name="T25" fmla="*/ 449263 h 510"/>
                  <a:gd name="T26" fmla="*/ 360363 w 284"/>
                  <a:gd name="T27" fmla="*/ 179388 h 510"/>
                  <a:gd name="T28" fmla="*/ 271463 w 284"/>
                  <a:gd name="T29" fmla="*/ 179388 h 510"/>
                  <a:gd name="T30" fmla="*/ 271463 w 284"/>
                  <a:gd name="T31" fmla="*/ 0 h 510"/>
                  <a:gd name="T32" fmla="*/ 90488 w 284"/>
                  <a:gd name="T33" fmla="*/ 0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4" h="51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1" y="453"/>
                    </a:lnTo>
                    <a:lnTo>
                      <a:pt x="171" y="510"/>
                    </a:lnTo>
                    <a:lnTo>
                      <a:pt x="284" y="51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7" name="Freeform 1009"/>
              <p:cNvSpPr>
                <a:spLocks/>
              </p:cNvSpPr>
              <p:nvPr/>
            </p:nvSpPr>
            <p:spPr bwMode="auto">
              <a:xfrm>
                <a:off x="8651875" y="4530725"/>
                <a:ext cx="719138" cy="1260475"/>
              </a:xfrm>
              <a:custGeom>
                <a:avLst/>
                <a:gdLst>
                  <a:gd name="T0" fmla="*/ 358775 w 453"/>
                  <a:gd name="T1" fmla="*/ 0 h 794"/>
                  <a:gd name="T2" fmla="*/ 358775 w 453"/>
                  <a:gd name="T3" fmla="*/ 179388 h 794"/>
                  <a:gd name="T4" fmla="*/ 449263 w 453"/>
                  <a:gd name="T5" fmla="*/ 179388 h 794"/>
                  <a:gd name="T6" fmla="*/ 449263 w 453"/>
                  <a:gd name="T7" fmla="*/ 269875 h 794"/>
                  <a:gd name="T8" fmla="*/ 358775 w 453"/>
                  <a:gd name="T9" fmla="*/ 269875 h 794"/>
                  <a:gd name="T10" fmla="*/ 358775 w 453"/>
                  <a:gd name="T11" fmla="*/ 449263 h 794"/>
                  <a:gd name="T12" fmla="*/ 0 w 453"/>
                  <a:gd name="T13" fmla="*/ 449263 h 794"/>
                  <a:gd name="T14" fmla="*/ 0 w 453"/>
                  <a:gd name="T15" fmla="*/ 539750 h 794"/>
                  <a:gd name="T16" fmla="*/ 88900 w 453"/>
                  <a:gd name="T17" fmla="*/ 539750 h 794"/>
                  <a:gd name="T18" fmla="*/ 88900 w 453"/>
                  <a:gd name="T19" fmla="*/ 809625 h 794"/>
                  <a:gd name="T20" fmla="*/ 179388 w 453"/>
                  <a:gd name="T21" fmla="*/ 809625 h 794"/>
                  <a:gd name="T22" fmla="*/ 179388 w 453"/>
                  <a:gd name="T23" fmla="*/ 1079500 h 794"/>
                  <a:gd name="T24" fmla="*/ 358775 w 453"/>
                  <a:gd name="T25" fmla="*/ 1079500 h 794"/>
                  <a:gd name="T26" fmla="*/ 358775 w 453"/>
                  <a:gd name="T27" fmla="*/ 1260475 h 794"/>
                  <a:gd name="T28" fmla="*/ 449263 w 453"/>
                  <a:gd name="T29" fmla="*/ 1260475 h 794"/>
                  <a:gd name="T30" fmla="*/ 449263 w 453"/>
                  <a:gd name="T31" fmla="*/ 1169988 h 794"/>
                  <a:gd name="T32" fmla="*/ 539750 w 453"/>
                  <a:gd name="T33" fmla="*/ 1169988 h 794"/>
                  <a:gd name="T34" fmla="*/ 539750 w 453"/>
                  <a:gd name="T35" fmla="*/ 990600 h 794"/>
                  <a:gd name="T36" fmla="*/ 628650 w 453"/>
                  <a:gd name="T37" fmla="*/ 990600 h 794"/>
                  <a:gd name="T38" fmla="*/ 628650 w 453"/>
                  <a:gd name="T39" fmla="*/ 900113 h 794"/>
                  <a:gd name="T40" fmla="*/ 719138 w 453"/>
                  <a:gd name="T41" fmla="*/ 900113 h 794"/>
                  <a:gd name="T42" fmla="*/ 719138 w 453"/>
                  <a:gd name="T43" fmla="*/ 720725 h 794"/>
                  <a:gd name="T44" fmla="*/ 628650 w 453"/>
                  <a:gd name="T45" fmla="*/ 720725 h 794"/>
                  <a:gd name="T46" fmla="*/ 628650 w 453"/>
                  <a:gd name="T47" fmla="*/ 539750 h 794"/>
                  <a:gd name="T48" fmla="*/ 539750 w 453"/>
                  <a:gd name="T49" fmla="*/ 539750 h 794"/>
                  <a:gd name="T50" fmla="*/ 539750 w 453"/>
                  <a:gd name="T51" fmla="*/ 269875 h 794"/>
                  <a:gd name="T52" fmla="*/ 628650 w 453"/>
                  <a:gd name="T53" fmla="*/ 269875 h 794"/>
                  <a:gd name="T54" fmla="*/ 628650 w 453"/>
                  <a:gd name="T55" fmla="*/ 90488 h 794"/>
                  <a:gd name="T56" fmla="*/ 449263 w 453"/>
                  <a:gd name="T57" fmla="*/ 90488 h 794"/>
                  <a:gd name="T58" fmla="*/ 449263 w 453"/>
                  <a:gd name="T59" fmla="*/ 0 h 794"/>
                  <a:gd name="T60" fmla="*/ 358775 w 453"/>
                  <a:gd name="T61" fmla="*/ 0 h 79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53" h="794">
                    <a:moveTo>
                      <a:pt x="226" y="0"/>
                    </a:move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4"/>
                    </a:lnTo>
                    <a:lnTo>
                      <a:pt x="396" y="624"/>
                    </a:lnTo>
                    <a:lnTo>
                      <a:pt x="396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6" y="454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8" name="Freeform 1010"/>
              <p:cNvSpPr>
                <a:spLocks/>
              </p:cNvSpPr>
              <p:nvPr/>
            </p:nvSpPr>
            <p:spPr bwMode="auto">
              <a:xfrm>
                <a:off x="8021638" y="3900488"/>
                <a:ext cx="539750" cy="630237"/>
              </a:xfrm>
              <a:custGeom>
                <a:avLst/>
                <a:gdLst>
                  <a:gd name="T0" fmla="*/ 0 w 340"/>
                  <a:gd name="T1" fmla="*/ 360362 h 397"/>
                  <a:gd name="T2" fmla="*/ 0 w 340"/>
                  <a:gd name="T3" fmla="*/ 179387 h 397"/>
                  <a:gd name="T4" fmla="*/ 88900 w 340"/>
                  <a:gd name="T5" fmla="*/ 179387 h 397"/>
                  <a:gd name="T6" fmla="*/ 88900 w 340"/>
                  <a:gd name="T7" fmla="*/ 0 h 397"/>
                  <a:gd name="T8" fmla="*/ 269875 w 340"/>
                  <a:gd name="T9" fmla="*/ 0 h 397"/>
                  <a:gd name="T10" fmla="*/ 269875 w 340"/>
                  <a:gd name="T11" fmla="*/ 90487 h 397"/>
                  <a:gd name="T12" fmla="*/ 449263 w 340"/>
                  <a:gd name="T13" fmla="*/ 90487 h 397"/>
                  <a:gd name="T14" fmla="*/ 449263 w 340"/>
                  <a:gd name="T15" fmla="*/ 269875 h 397"/>
                  <a:gd name="T16" fmla="*/ 539750 w 340"/>
                  <a:gd name="T17" fmla="*/ 269875 h 397"/>
                  <a:gd name="T18" fmla="*/ 539750 w 340"/>
                  <a:gd name="T19" fmla="*/ 539750 h 397"/>
                  <a:gd name="T20" fmla="*/ 449263 w 340"/>
                  <a:gd name="T21" fmla="*/ 539750 h 397"/>
                  <a:gd name="T22" fmla="*/ 449263 w 340"/>
                  <a:gd name="T23" fmla="*/ 630237 h 397"/>
                  <a:gd name="T24" fmla="*/ 358775 w 340"/>
                  <a:gd name="T25" fmla="*/ 630237 h 397"/>
                  <a:gd name="T26" fmla="*/ 358775 w 340"/>
                  <a:gd name="T27" fmla="*/ 539750 h 397"/>
                  <a:gd name="T28" fmla="*/ 269875 w 340"/>
                  <a:gd name="T29" fmla="*/ 539750 h 397"/>
                  <a:gd name="T30" fmla="*/ 269875 w 340"/>
                  <a:gd name="T31" fmla="*/ 269875 h 397"/>
                  <a:gd name="T32" fmla="*/ 179388 w 340"/>
                  <a:gd name="T33" fmla="*/ 269875 h 397"/>
                  <a:gd name="T34" fmla="*/ 179388 w 340"/>
                  <a:gd name="T35" fmla="*/ 360362 h 397"/>
                  <a:gd name="T36" fmla="*/ 0 w 340"/>
                  <a:gd name="T37" fmla="*/ 360362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9" name="Freeform 1011"/>
              <p:cNvSpPr>
                <a:spLocks/>
              </p:cNvSpPr>
              <p:nvPr/>
            </p:nvSpPr>
            <p:spPr bwMode="auto">
              <a:xfrm>
                <a:off x="8201025" y="3721100"/>
                <a:ext cx="539750" cy="628650"/>
              </a:xfrm>
              <a:custGeom>
                <a:avLst/>
                <a:gdLst>
                  <a:gd name="T0" fmla="*/ 0 w 340"/>
                  <a:gd name="T1" fmla="*/ 179388 h 396"/>
                  <a:gd name="T2" fmla="*/ 0 w 340"/>
                  <a:gd name="T3" fmla="*/ 88900 h 396"/>
                  <a:gd name="T4" fmla="*/ 90488 w 340"/>
                  <a:gd name="T5" fmla="*/ 88900 h 396"/>
                  <a:gd name="T6" fmla="*/ 90488 w 340"/>
                  <a:gd name="T7" fmla="*/ 0 h 396"/>
                  <a:gd name="T8" fmla="*/ 269875 w 340"/>
                  <a:gd name="T9" fmla="*/ 0 h 396"/>
                  <a:gd name="T10" fmla="*/ 269875 w 340"/>
                  <a:gd name="T11" fmla="*/ 88900 h 396"/>
                  <a:gd name="T12" fmla="*/ 360363 w 340"/>
                  <a:gd name="T13" fmla="*/ 88900 h 396"/>
                  <a:gd name="T14" fmla="*/ 360363 w 340"/>
                  <a:gd name="T15" fmla="*/ 179388 h 396"/>
                  <a:gd name="T16" fmla="*/ 539750 w 340"/>
                  <a:gd name="T17" fmla="*/ 179388 h 396"/>
                  <a:gd name="T18" fmla="*/ 539750 w 340"/>
                  <a:gd name="T19" fmla="*/ 539750 h 396"/>
                  <a:gd name="T20" fmla="*/ 450850 w 340"/>
                  <a:gd name="T21" fmla="*/ 539750 h 396"/>
                  <a:gd name="T22" fmla="*/ 450850 w 340"/>
                  <a:gd name="T23" fmla="*/ 628650 h 396"/>
                  <a:gd name="T24" fmla="*/ 360363 w 340"/>
                  <a:gd name="T25" fmla="*/ 628650 h 396"/>
                  <a:gd name="T26" fmla="*/ 360363 w 340"/>
                  <a:gd name="T27" fmla="*/ 449263 h 396"/>
                  <a:gd name="T28" fmla="*/ 269875 w 340"/>
                  <a:gd name="T29" fmla="*/ 449263 h 396"/>
                  <a:gd name="T30" fmla="*/ 269875 w 340"/>
                  <a:gd name="T31" fmla="*/ 269875 h 396"/>
                  <a:gd name="T32" fmla="*/ 90488 w 340"/>
                  <a:gd name="T33" fmla="*/ 269875 h 396"/>
                  <a:gd name="T34" fmla="*/ 90488 w 340"/>
                  <a:gd name="T35" fmla="*/ 179388 h 396"/>
                  <a:gd name="T36" fmla="*/ 0 w 340"/>
                  <a:gd name="T37" fmla="*/ 179388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6">
                    <a:moveTo>
                      <a:pt x="0" y="113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227" y="39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0" name="Freeform 1012"/>
              <p:cNvSpPr>
                <a:spLocks/>
              </p:cNvSpPr>
              <p:nvPr/>
            </p:nvSpPr>
            <p:spPr bwMode="auto">
              <a:xfrm>
                <a:off x="8110538" y="3449638"/>
                <a:ext cx="630237" cy="450850"/>
              </a:xfrm>
              <a:custGeom>
                <a:avLst/>
                <a:gdLst>
                  <a:gd name="T0" fmla="*/ 180975 w 397"/>
                  <a:gd name="T1" fmla="*/ 360363 h 284"/>
                  <a:gd name="T2" fmla="*/ 0 w 397"/>
                  <a:gd name="T3" fmla="*/ 360363 h 284"/>
                  <a:gd name="T4" fmla="*/ 0 w 397"/>
                  <a:gd name="T5" fmla="*/ 271463 h 284"/>
                  <a:gd name="T6" fmla="*/ 90487 w 397"/>
                  <a:gd name="T7" fmla="*/ 271463 h 284"/>
                  <a:gd name="T8" fmla="*/ 90487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90488 h 284"/>
                  <a:gd name="T14" fmla="*/ 90487 w 397"/>
                  <a:gd name="T15" fmla="*/ 90488 h 284"/>
                  <a:gd name="T16" fmla="*/ 90487 w 397"/>
                  <a:gd name="T17" fmla="*/ 0 h 284"/>
                  <a:gd name="T18" fmla="*/ 450850 w 397"/>
                  <a:gd name="T19" fmla="*/ 0 h 284"/>
                  <a:gd name="T20" fmla="*/ 450850 w 397"/>
                  <a:gd name="T21" fmla="*/ 90488 h 284"/>
                  <a:gd name="T22" fmla="*/ 541337 w 397"/>
                  <a:gd name="T23" fmla="*/ 90488 h 284"/>
                  <a:gd name="T24" fmla="*/ 541337 w 397"/>
                  <a:gd name="T25" fmla="*/ 180975 h 284"/>
                  <a:gd name="T26" fmla="*/ 541337 w 397"/>
                  <a:gd name="T27" fmla="*/ 271463 h 284"/>
                  <a:gd name="T28" fmla="*/ 630237 w 397"/>
                  <a:gd name="T29" fmla="*/ 271463 h 284"/>
                  <a:gd name="T30" fmla="*/ 630237 w 397"/>
                  <a:gd name="T31" fmla="*/ 450850 h 284"/>
                  <a:gd name="T32" fmla="*/ 450850 w 397"/>
                  <a:gd name="T33" fmla="*/ 450850 h 284"/>
                  <a:gd name="T34" fmla="*/ 450850 w 397"/>
                  <a:gd name="T35" fmla="*/ 360363 h 284"/>
                  <a:gd name="T36" fmla="*/ 360362 w 397"/>
                  <a:gd name="T37" fmla="*/ 360363 h 284"/>
                  <a:gd name="T38" fmla="*/ 360362 w 397"/>
                  <a:gd name="T39" fmla="*/ 271463 h 284"/>
                  <a:gd name="T40" fmla="*/ 180975 w 397"/>
                  <a:gd name="T41" fmla="*/ 271463 h 284"/>
                  <a:gd name="T42" fmla="*/ 180975 w 397"/>
                  <a:gd name="T43" fmla="*/ 360363 h 28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284">
                    <a:moveTo>
                      <a:pt x="114" y="227"/>
                    </a:moveTo>
                    <a:lnTo>
                      <a:pt x="0" y="22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41" y="171"/>
                    </a:lnTo>
                    <a:lnTo>
                      <a:pt x="397" y="171"/>
                    </a:lnTo>
                    <a:lnTo>
                      <a:pt x="39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14" y="171"/>
                    </a:lnTo>
                    <a:lnTo>
                      <a:pt x="114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1" name="Freeform 1014"/>
              <p:cNvSpPr>
                <a:spLocks/>
              </p:cNvSpPr>
              <p:nvPr/>
            </p:nvSpPr>
            <p:spPr bwMode="auto">
              <a:xfrm>
                <a:off x="7480300" y="3360738"/>
                <a:ext cx="541338" cy="539750"/>
              </a:xfrm>
              <a:custGeom>
                <a:avLst/>
                <a:gdLst>
                  <a:gd name="T0" fmla="*/ 271463 w 341"/>
                  <a:gd name="T1" fmla="*/ 0 h 340"/>
                  <a:gd name="T2" fmla="*/ 271463 w 341"/>
                  <a:gd name="T3" fmla="*/ 88900 h 340"/>
                  <a:gd name="T4" fmla="*/ 180975 w 341"/>
                  <a:gd name="T5" fmla="*/ 88900 h 340"/>
                  <a:gd name="T6" fmla="*/ 180975 w 341"/>
                  <a:gd name="T7" fmla="*/ 269875 h 340"/>
                  <a:gd name="T8" fmla="*/ 0 w 341"/>
                  <a:gd name="T9" fmla="*/ 269875 h 340"/>
                  <a:gd name="T10" fmla="*/ 0 w 341"/>
                  <a:gd name="T11" fmla="*/ 449263 h 340"/>
                  <a:gd name="T12" fmla="*/ 90488 w 341"/>
                  <a:gd name="T13" fmla="*/ 449263 h 340"/>
                  <a:gd name="T14" fmla="*/ 90488 w 341"/>
                  <a:gd name="T15" fmla="*/ 539750 h 340"/>
                  <a:gd name="T16" fmla="*/ 271463 w 341"/>
                  <a:gd name="T17" fmla="*/ 539750 h 340"/>
                  <a:gd name="T18" fmla="*/ 271463 w 341"/>
                  <a:gd name="T19" fmla="*/ 360363 h 340"/>
                  <a:gd name="T20" fmla="*/ 360363 w 341"/>
                  <a:gd name="T21" fmla="*/ 360363 h 340"/>
                  <a:gd name="T22" fmla="*/ 360363 w 341"/>
                  <a:gd name="T23" fmla="*/ 269875 h 340"/>
                  <a:gd name="T24" fmla="*/ 541338 w 341"/>
                  <a:gd name="T25" fmla="*/ 269875 h 340"/>
                  <a:gd name="T26" fmla="*/ 541338 w 341"/>
                  <a:gd name="T27" fmla="*/ 0 h 340"/>
                  <a:gd name="T28" fmla="*/ 271463 w 341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171" y="0"/>
                    </a:moveTo>
                    <a:lnTo>
                      <a:pt x="171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1" y="340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17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2" name="Freeform 1015"/>
              <p:cNvSpPr>
                <a:spLocks/>
              </p:cNvSpPr>
              <p:nvPr/>
            </p:nvSpPr>
            <p:spPr bwMode="auto">
              <a:xfrm>
                <a:off x="6761163" y="3449638"/>
                <a:ext cx="1439862" cy="1081087"/>
              </a:xfrm>
              <a:custGeom>
                <a:avLst/>
                <a:gdLst>
                  <a:gd name="T0" fmla="*/ 1260475 w 907"/>
                  <a:gd name="T1" fmla="*/ 0 h 681"/>
                  <a:gd name="T2" fmla="*/ 1439862 w 907"/>
                  <a:gd name="T3" fmla="*/ 0 h 681"/>
                  <a:gd name="T4" fmla="*/ 1439862 w 907"/>
                  <a:gd name="T5" fmla="*/ 90487 h 681"/>
                  <a:gd name="T6" fmla="*/ 1349375 w 907"/>
                  <a:gd name="T7" fmla="*/ 90487 h 681"/>
                  <a:gd name="T8" fmla="*/ 1349375 w 907"/>
                  <a:gd name="T9" fmla="*/ 180975 h 681"/>
                  <a:gd name="T10" fmla="*/ 1439862 w 907"/>
                  <a:gd name="T11" fmla="*/ 180975 h 681"/>
                  <a:gd name="T12" fmla="*/ 1439862 w 907"/>
                  <a:gd name="T13" fmla="*/ 271462 h 681"/>
                  <a:gd name="T14" fmla="*/ 1349375 w 907"/>
                  <a:gd name="T15" fmla="*/ 271462 h 681"/>
                  <a:gd name="T16" fmla="*/ 1349375 w 907"/>
                  <a:gd name="T17" fmla="*/ 360362 h 681"/>
                  <a:gd name="T18" fmla="*/ 1439862 w 907"/>
                  <a:gd name="T19" fmla="*/ 360362 h 681"/>
                  <a:gd name="T20" fmla="*/ 1439862 w 907"/>
                  <a:gd name="T21" fmla="*/ 450850 h 681"/>
                  <a:gd name="T22" fmla="*/ 1349375 w 907"/>
                  <a:gd name="T23" fmla="*/ 450850 h 681"/>
                  <a:gd name="T24" fmla="*/ 1349375 w 907"/>
                  <a:gd name="T25" fmla="*/ 630237 h 681"/>
                  <a:gd name="T26" fmla="*/ 1260475 w 907"/>
                  <a:gd name="T27" fmla="*/ 630237 h 681"/>
                  <a:gd name="T28" fmla="*/ 1260475 w 907"/>
                  <a:gd name="T29" fmla="*/ 811212 h 681"/>
                  <a:gd name="T30" fmla="*/ 1169987 w 907"/>
                  <a:gd name="T31" fmla="*/ 811212 h 681"/>
                  <a:gd name="T32" fmla="*/ 1169987 w 907"/>
                  <a:gd name="T33" fmla="*/ 900112 h 681"/>
                  <a:gd name="T34" fmla="*/ 1079500 w 907"/>
                  <a:gd name="T35" fmla="*/ 900112 h 681"/>
                  <a:gd name="T36" fmla="*/ 1079500 w 907"/>
                  <a:gd name="T37" fmla="*/ 630237 h 681"/>
                  <a:gd name="T38" fmla="*/ 990600 w 907"/>
                  <a:gd name="T39" fmla="*/ 630237 h 681"/>
                  <a:gd name="T40" fmla="*/ 990600 w 907"/>
                  <a:gd name="T41" fmla="*/ 720725 h 681"/>
                  <a:gd name="T42" fmla="*/ 630237 w 907"/>
                  <a:gd name="T43" fmla="*/ 720725 h 681"/>
                  <a:gd name="T44" fmla="*/ 630237 w 907"/>
                  <a:gd name="T45" fmla="*/ 900112 h 681"/>
                  <a:gd name="T46" fmla="*/ 449262 w 907"/>
                  <a:gd name="T47" fmla="*/ 900112 h 681"/>
                  <a:gd name="T48" fmla="*/ 449262 w 907"/>
                  <a:gd name="T49" fmla="*/ 990600 h 681"/>
                  <a:gd name="T50" fmla="*/ 90487 w 907"/>
                  <a:gd name="T51" fmla="*/ 990600 h 681"/>
                  <a:gd name="T52" fmla="*/ 90487 w 907"/>
                  <a:gd name="T53" fmla="*/ 1081087 h 681"/>
                  <a:gd name="T54" fmla="*/ 0 w 907"/>
                  <a:gd name="T55" fmla="*/ 1081087 h 681"/>
                  <a:gd name="T56" fmla="*/ 0 w 907"/>
                  <a:gd name="T57" fmla="*/ 900112 h 681"/>
                  <a:gd name="T58" fmla="*/ 179387 w 907"/>
                  <a:gd name="T59" fmla="*/ 900112 h 681"/>
                  <a:gd name="T60" fmla="*/ 179387 w 907"/>
                  <a:gd name="T61" fmla="*/ 720725 h 681"/>
                  <a:gd name="T62" fmla="*/ 360362 w 907"/>
                  <a:gd name="T63" fmla="*/ 720725 h 681"/>
                  <a:gd name="T64" fmla="*/ 360362 w 907"/>
                  <a:gd name="T65" fmla="*/ 630237 h 681"/>
                  <a:gd name="T66" fmla="*/ 630237 w 907"/>
                  <a:gd name="T67" fmla="*/ 630237 h 681"/>
                  <a:gd name="T68" fmla="*/ 630237 w 907"/>
                  <a:gd name="T69" fmla="*/ 541337 h 681"/>
                  <a:gd name="T70" fmla="*/ 719137 w 907"/>
                  <a:gd name="T71" fmla="*/ 541337 h 681"/>
                  <a:gd name="T72" fmla="*/ 719137 w 907"/>
                  <a:gd name="T73" fmla="*/ 360362 h 681"/>
                  <a:gd name="T74" fmla="*/ 809625 w 907"/>
                  <a:gd name="T75" fmla="*/ 360362 h 681"/>
                  <a:gd name="T76" fmla="*/ 809625 w 907"/>
                  <a:gd name="T77" fmla="*/ 450850 h 681"/>
                  <a:gd name="T78" fmla="*/ 990600 w 907"/>
                  <a:gd name="T79" fmla="*/ 450850 h 681"/>
                  <a:gd name="T80" fmla="*/ 990600 w 907"/>
                  <a:gd name="T81" fmla="*/ 271462 h 681"/>
                  <a:gd name="T82" fmla="*/ 1079500 w 907"/>
                  <a:gd name="T83" fmla="*/ 271462 h 681"/>
                  <a:gd name="T84" fmla="*/ 1079500 w 907"/>
                  <a:gd name="T85" fmla="*/ 180975 h 681"/>
                  <a:gd name="T86" fmla="*/ 1260475 w 907"/>
                  <a:gd name="T87" fmla="*/ 180975 h 681"/>
                  <a:gd name="T88" fmla="*/ 1260475 w 907"/>
                  <a:gd name="T89" fmla="*/ 0 h 68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907" h="681">
                    <a:moveTo>
                      <a:pt x="794" y="0"/>
                    </a:moveTo>
                    <a:lnTo>
                      <a:pt x="907" y="0"/>
                    </a:lnTo>
                    <a:lnTo>
                      <a:pt x="907" y="57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850" y="171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171"/>
                    </a:lnTo>
                    <a:lnTo>
                      <a:pt x="680" y="171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3" name="Freeform 1016"/>
              <p:cNvSpPr>
                <a:spLocks/>
              </p:cNvSpPr>
              <p:nvPr/>
            </p:nvSpPr>
            <p:spPr bwMode="auto">
              <a:xfrm>
                <a:off x="7210425" y="3090863"/>
                <a:ext cx="541338" cy="539750"/>
              </a:xfrm>
              <a:custGeom>
                <a:avLst/>
                <a:gdLst>
                  <a:gd name="T0" fmla="*/ 541338 w 341"/>
                  <a:gd name="T1" fmla="*/ 179388 h 340"/>
                  <a:gd name="T2" fmla="*/ 541338 w 341"/>
                  <a:gd name="T3" fmla="*/ 358775 h 340"/>
                  <a:gd name="T4" fmla="*/ 450850 w 341"/>
                  <a:gd name="T5" fmla="*/ 358775 h 340"/>
                  <a:gd name="T6" fmla="*/ 450850 w 341"/>
                  <a:gd name="T7" fmla="*/ 539750 h 340"/>
                  <a:gd name="T8" fmla="*/ 180975 w 341"/>
                  <a:gd name="T9" fmla="*/ 539750 h 340"/>
                  <a:gd name="T10" fmla="*/ 180975 w 341"/>
                  <a:gd name="T11" fmla="*/ 358775 h 340"/>
                  <a:gd name="T12" fmla="*/ 0 w 341"/>
                  <a:gd name="T13" fmla="*/ 358775 h 340"/>
                  <a:gd name="T14" fmla="*/ 0 w 341"/>
                  <a:gd name="T15" fmla="*/ 179388 h 340"/>
                  <a:gd name="T16" fmla="*/ 90488 w 341"/>
                  <a:gd name="T17" fmla="*/ 179388 h 340"/>
                  <a:gd name="T18" fmla="*/ 90488 w 341"/>
                  <a:gd name="T19" fmla="*/ 0 h 340"/>
                  <a:gd name="T20" fmla="*/ 269875 w 341"/>
                  <a:gd name="T21" fmla="*/ 0 h 340"/>
                  <a:gd name="T22" fmla="*/ 269875 w 341"/>
                  <a:gd name="T23" fmla="*/ 88900 h 340"/>
                  <a:gd name="T24" fmla="*/ 360363 w 341"/>
                  <a:gd name="T25" fmla="*/ 88900 h 340"/>
                  <a:gd name="T26" fmla="*/ 360363 w 341"/>
                  <a:gd name="T27" fmla="*/ 179388 h 340"/>
                  <a:gd name="T28" fmla="*/ 541338 w 341"/>
                  <a:gd name="T29" fmla="*/ 179388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341" y="113"/>
                    </a:moveTo>
                    <a:lnTo>
                      <a:pt x="341" y="226"/>
                    </a:lnTo>
                    <a:lnTo>
                      <a:pt x="284" y="226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341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4" name="Freeform 1017"/>
              <p:cNvSpPr>
                <a:spLocks/>
              </p:cNvSpPr>
              <p:nvPr/>
            </p:nvSpPr>
            <p:spPr bwMode="auto">
              <a:xfrm>
                <a:off x="6670675" y="2820988"/>
                <a:ext cx="630238" cy="809625"/>
              </a:xfrm>
              <a:custGeom>
                <a:avLst/>
                <a:gdLst>
                  <a:gd name="T0" fmla="*/ 630238 w 397"/>
                  <a:gd name="T1" fmla="*/ 179388 h 510"/>
                  <a:gd name="T2" fmla="*/ 630238 w 397"/>
                  <a:gd name="T3" fmla="*/ 449263 h 510"/>
                  <a:gd name="T4" fmla="*/ 539750 w 397"/>
                  <a:gd name="T5" fmla="*/ 449263 h 510"/>
                  <a:gd name="T6" fmla="*/ 539750 w 397"/>
                  <a:gd name="T7" fmla="*/ 628650 h 510"/>
                  <a:gd name="T8" fmla="*/ 360363 w 397"/>
                  <a:gd name="T9" fmla="*/ 628650 h 510"/>
                  <a:gd name="T10" fmla="*/ 360363 w 397"/>
                  <a:gd name="T11" fmla="*/ 809625 h 510"/>
                  <a:gd name="T12" fmla="*/ 90488 w 397"/>
                  <a:gd name="T13" fmla="*/ 809625 h 510"/>
                  <a:gd name="T14" fmla="*/ 90488 w 397"/>
                  <a:gd name="T15" fmla="*/ 449263 h 510"/>
                  <a:gd name="T16" fmla="*/ 180975 w 397"/>
                  <a:gd name="T17" fmla="*/ 449263 h 510"/>
                  <a:gd name="T18" fmla="*/ 180975 w 397"/>
                  <a:gd name="T19" fmla="*/ 358775 h 510"/>
                  <a:gd name="T20" fmla="*/ 90488 w 397"/>
                  <a:gd name="T21" fmla="*/ 358775 h 510"/>
                  <a:gd name="T22" fmla="*/ 90488 w 397"/>
                  <a:gd name="T23" fmla="*/ 269875 h 510"/>
                  <a:gd name="T24" fmla="*/ 0 w 397"/>
                  <a:gd name="T25" fmla="*/ 269875 h 510"/>
                  <a:gd name="T26" fmla="*/ 0 w 397"/>
                  <a:gd name="T27" fmla="*/ 179388 h 510"/>
                  <a:gd name="T28" fmla="*/ 90488 w 397"/>
                  <a:gd name="T29" fmla="*/ 179388 h 510"/>
                  <a:gd name="T30" fmla="*/ 90488 w 397"/>
                  <a:gd name="T31" fmla="*/ 88900 h 510"/>
                  <a:gd name="T32" fmla="*/ 269875 w 397"/>
                  <a:gd name="T33" fmla="*/ 88900 h 510"/>
                  <a:gd name="T34" fmla="*/ 269875 w 397"/>
                  <a:gd name="T35" fmla="*/ 0 h 510"/>
                  <a:gd name="T36" fmla="*/ 360363 w 397"/>
                  <a:gd name="T37" fmla="*/ 0 h 510"/>
                  <a:gd name="T38" fmla="*/ 360363 w 397"/>
                  <a:gd name="T39" fmla="*/ 88900 h 510"/>
                  <a:gd name="T40" fmla="*/ 450850 w 397"/>
                  <a:gd name="T41" fmla="*/ 88900 h 510"/>
                  <a:gd name="T42" fmla="*/ 450850 w 397"/>
                  <a:gd name="T43" fmla="*/ 179388 h 510"/>
                  <a:gd name="T44" fmla="*/ 630238 w 397"/>
                  <a:gd name="T45" fmla="*/ 179388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397" y="113"/>
                    </a:move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96"/>
                    </a:lnTo>
                    <a:lnTo>
                      <a:pt x="227" y="396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5" name="Freeform 1018"/>
              <p:cNvSpPr>
                <a:spLocks/>
              </p:cNvSpPr>
              <p:nvPr/>
            </p:nvSpPr>
            <p:spPr bwMode="auto">
              <a:xfrm>
                <a:off x="6580188" y="3449638"/>
                <a:ext cx="900112" cy="900112"/>
              </a:xfrm>
              <a:custGeom>
                <a:avLst/>
                <a:gdLst>
                  <a:gd name="T0" fmla="*/ 450850 w 567"/>
                  <a:gd name="T1" fmla="*/ 0 h 567"/>
                  <a:gd name="T2" fmla="*/ 450850 w 567"/>
                  <a:gd name="T3" fmla="*/ 180975 h 567"/>
                  <a:gd name="T4" fmla="*/ 90487 w 567"/>
                  <a:gd name="T5" fmla="*/ 180975 h 567"/>
                  <a:gd name="T6" fmla="*/ 90487 w 567"/>
                  <a:gd name="T7" fmla="*/ 360362 h 567"/>
                  <a:gd name="T8" fmla="*/ 0 w 567"/>
                  <a:gd name="T9" fmla="*/ 360362 h 567"/>
                  <a:gd name="T10" fmla="*/ 0 w 567"/>
                  <a:gd name="T11" fmla="*/ 811212 h 567"/>
                  <a:gd name="T12" fmla="*/ 90487 w 567"/>
                  <a:gd name="T13" fmla="*/ 811212 h 567"/>
                  <a:gd name="T14" fmla="*/ 90487 w 567"/>
                  <a:gd name="T15" fmla="*/ 720725 h 567"/>
                  <a:gd name="T16" fmla="*/ 180975 w 567"/>
                  <a:gd name="T17" fmla="*/ 720725 h 567"/>
                  <a:gd name="T18" fmla="*/ 180975 w 567"/>
                  <a:gd name="T19" fmla="*/ 900112 h 567"/>
                  <a:gd name="T20" fmla="*/ 360362 w 567"/>
                  <a:gd name="T21" fmla="*/ 900112 h 567"/>
                  <a:gd name="T22" fmla="*/ 360362 w 567"/>
                  <a:gd name="T23" fmla="*/ 720725 h 567"/>
                  <a:gd name="T24" fmla="*/ 541337 w 567"/>
                  <a:gd name="T25" fmla="*/ 720725 h 567"/>
                  <a:gd name="T26" fmla="*/ 541337 w 567"/>
                  <a:gd name="T27" fmla="*/ 630237 h 567"/>
                  <a:gd name="T28" fmla="*/ 811212 w 567"/>
                  <a:gd name="T29" fmla="*/ 630237 h 567"/>
                  <a:gd name="T30" fmla="*/ 811212 w 567"/>
                  <a:gd name="T31" fmla="*/ 541337 h 567"/>
                  <a:gd name="T32" fmla="*/ 900112 w 567"/>
                  <a:gd name="T33" fmla="*/ 541337 h 567"/>
                  <a:gd name="T34" fmla="*/ 900112 w 567"/>
                  <a:gd name="T35" fmla="*/ 180975 h 567"/>
                  <a:gd name="T36" fmla="*/ 811212 w 567"/>
                  <a:gd name="T37" fmla="*/ 180975 h 567"/>
                  <a:gd name="T38" fmla="*/ 811212 w 567"/>
                  <a:gd name="T39" fmla="*/ 0 h 567"/>
                  <a:gd name="T40" fmla="*/ 450850 w 567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67" h="567">
                    <a:moveTo>
                      <a:pt x="284" y="0"/>
                    </a:moveTo>
                    <a:lnTo>
                      <a:pt x="284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511" y="397"/>
                    </a:lnTo>
                    <a:lnTo>
                      <a:pt x="511" y="341"/>
                    </a:lnTo>
                    <a:lnTo>
                      <a:pt x="567" y="341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6" name="Freeform 1019"/>
              <p:cNvSpPr>
                <a:spLocks/>
              </p:cNvSpPr>
              <p:nvPr/>
            </p:nvSpPr>
            <p:spPr bwMode="auto">
              <a:xfrm>
                <a:off x="6851650" y="4170363"/>
                <a:ext cx="719138" cy="539750"/>
              </a:xfrm>
              <a:custGeom>
                <a:avLst/>
                <a:gdLst>
                  <a:gd name="T0" fmla="*/ 0 w 453"/>
                  <a:gd name="T1" fmla="*/ 269875 h 340"/>
                  <a:gd name="T2" fmla="*/ 0 w 453"/>
                  <a:gd name="T3" fmla="*/ 450850 h 340"/>
                  <a:gd name="T4" fmla="*/ 358775 w 453"/>
                  <a:gd name="T5" fmla="*/ 450850 h 340"/>
                  <a:gd name="T6" fmla="*/ 358775 w 453"/>
                  <a:gd name="T7" fmla="*/ 539750 h 340"/>
                  <a:gd name="T8" fmla="*/ 449263 w 453"/>
                  <a:gd name="T9" fmla="*/ 539750 h 340"/>
                  <a:gd name="T10" fmla="*/ 449263 w 453"/>
                  <a:gd name="T11" fmla="*/ 450850 h 340"/>
                  <a:gd name="T12" fmla="*/ 539750 w 453"/>
                  <a:gd name="T13" fmla="*/ 450850 h 340"/>
                  <a:gd name="T14" fmla="*/ 539750 w 453"/>
                  <a:gd name="T15" fmla="*/ 360363 h 340"/>
                  <a:gd name="T16" fmla="*/ 628650 w 453"/>
                  <a:gd name="T17" fmla="*/ 360363 h 340"/>
                  <a:gd name="T18" fmla="*/ 628650 w 453"/>
                  <a:gd name="T19" fmla="*/ 269875 h 340"/>
                  <a:gd name="T20" fmla="*/ 719138 w 453"/>
                  <a:gd name="T21" fmla="*/ 269875 h 340"/>
                  <a:gd name="T22" fmla="*/ 719138 w 453"/>
                  <a:gd name="T23" fmla="*/ 0 h 340"/>
                  <a:gd name="T24" fmla="*/ 539750 w 453"/>
                  <a:gd name="T25" fmla="*/ 0 h 340"/>
                  <a:gd name="T26" fmla="*/ 539750 w 453"/>
                  <a:gd name="T27" fmla="*/ 179388 h 340"/>
                  <a:gd name="T28" fmla="*/ 358775 w 453"/>
                  <a:gd name="T29" fmla="*/ 179388 h 340"/>
                  <a:gd name="T30" fmla="*/ 358775 w 453"/>
                  <a:gd name="T31" fmla="*/ 269875 h 340"/>
                  <a:gd name="T32" fmla="*/ 0 w 453"/>
                  <a:gd name="T33" fmla="*/ 269875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340">
                    <a:moveTo>
                      <a:pt x="0" y="170"/>
                    </a:move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7" name="Freeform 1020"/>
              <p:cNvSpPr>
                <a:spLocks/>
              </p:cNvSpPr>
              <p:nvPr/>
            </p:nvSpPr>
            <p:spPr bwMode="auto">
              <a:xfrm>
                <a:off x="7210425" y="5340350"/>
                <a:ext cx="630238" cy="360363"/>
              </a:xfrm>
              <a:custGeom>
                <a:avLst/>
                <a:gdLst>
                  <a:gd name="T0" fmla="*/ 0 w 397"/>
                  <a:gd name="T1" fmla="*/ 0 h 227"/>
                  <a:gd name="T2" fmla="*/ 0 w 397"/>
                  <a:gd name="T3" fmla="*/ 360363 h 227"/>
                  <a:gd name="T4" fmla="*/ 269875 w 397"/>
                  <a:gd name="T5" fmla="*/ 360363 h 227"/>
                  <a:gd name="T6" fmla="*/ 269875 w 397"/>
                  <a:gd name="T7" fmla="*/ 269875 h 227"/>
                  <a:gd name="T8" fmla="*/ 360363 w 397"/>
                  <a:gd name="T9" fmla="*/ 269875 h 227"/>
                  <a:gd name="T10" fmla="*/ 360363 w 397"/>
                  <a:gd name="T11" fmla="*/ 180975 h 227"/>
                  <a:gd name="T12" fmla="*/ 630238 w 397"/>
                  <a:gd name="T13" fmla="*/ 180975 h 227"/>
                  <a:gd name="T14" fmla="*/ 630238 w 397"/>
                  <a:gd name="T15" fmla="*/ 90488 h 227"/>
                  <a:gd name="T16" fmla="*/ 541338 w 397"/>
                  <a:gd name="T17" fmla="*/ 90488 h 227"/>
                  <a:gd name="T18" fmla="*/ 541338 w 397"/>
                  <a:gd name="T19" fmla="*/ 0 h 227"/>
                  <a:gd name="T20" fmla="*/ 0 w 397"/>
                  <a:gd name="T21" fmla="*/ 0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9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8" name="Freeform 1021"/>
              <p:cNvSpPr>
                <a:spLocks/>
              </p:cNvSpPr>
              <p:nvPr/>
            </p:nvSpPr>
            <p:spPr bwMode="auto">
              <a:xfrm>
                <a:off x="6761163" y="5340350"/>
                <a:ext cx="449262" cy="360363"/>
              </a:xfrm>
              <a:custGeom>
                <a:avLst/>
                <a:gdLst>
                  <a:gd name="T0" fmla="*/ 449262 w 283"/>
                  <a:gd name="T1" fmla="*/ 90488 h 227"/>
                  <a:gd name="T2" fmla="*/ 179387 w 283"/>
                  <a:gd name="T3" fmla="*/ 90488 h 227"/>
                  <a:gd name="T4" fmla="*/ 179387 w 283"/>
                  <a:gd name="T5" fmla="*/ 0 h 227"/>
                  <a:gd name="T6" fmla="*/ 0 w 283"/>
                  <a:gd name="T7" fmla="*/ 0 h 227"/>
                  <a:gd name="T8" fmla="*/ 0 w 283"/>
                  <a:gd name="T9" fmla="*/ 180975 h 227"/>
                  <a:gd name="T10" fmla="*/ 90487 w 283"/>
                  <a:gd name="T11" fmla="*/ 180975 h 227"/>
                  <a:gd name="T12" fmla="*/ 90487 w 283"/>
                  <a:gd name="T13" fmla="*/ 360363 h 227"/>
                  <a:gd name="T14" fmla="*/ 179387 w 283"/>
                  <a:gd name="T15" fmla="*/ 360363 h 227"/>
                  <a:gd name="T16" fmla="*/ 179387 w 283"/>
                  <a:gd name="T17" fmla="*/ 269875 h 227"/>
                  <a:gd name="T18" fmla="*/ 269875 w 283"/>
                  <a:gd name="T19" fmla="*/ 269875 h 227"/>
                  <a:gd name="T20" fmla="*/ 269875 w 283"/>
                  <a:gd name="T21" fmla="*/ 360363 h 227"/>
                  <a:gd name="T22" fmla="*/ 449262 w 283"/>
                  <a:gd name="T23" fmla="*/ 360363 h 227"/>
                  <a:gd name="T24" fmla="*/ 449262 w 283"/>
                  <a:gd name="T25" fmla="*/ 90488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3" y="227"/>
                    </a:lnTo>
                    <a:lnTo>
                      <a:pt x="28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89" name="Freeform 1022"/>
              <p:cNvSpPr>
                <a:spLocks/>
              </p:cNvSpPr>
              <p:nvPr/>
            </p:nvSpPr>
            <p:spPr bwMode="auto">
              <a:xfrm>
                <a:off x="7661275" y="5521325"/>
                <a:ext cx="449263" cy="630238"/>
              </a:xfrm>
              <a:custGeom>
                <a:avLst/>
                <a:gdLst>
                  <a:gd name="T0" fmla="*/ 90488 w 283"/>
                  <a:gd name="T1" fmla="*/ 88900 h 397"/>
                  <a:gd name="T2" fmla="*/ 90488 w 283"/>
                  <a:gd name="T3" fmla="*/ 179388 h 397"/>
                  <a:gd name="T4" fmla="*/ 0 w 283"/>
                  <a:gd name="T5" fmla="*/ 179388 h 397"/>
                  <a:gd name="T6" fmla="*/ 0 w 283"/>
                  <a:gd name="T7" fmla="*/ 358775 h 397"/>
                  <a:gd name="T8" fmla="*/ 90488 w 283"/>
                  <a:gd name="T9" fmla="*/ 358775 h 397"/>
                  <a:gd name="T10" fmla="*/ 90488 w 283"/>
                  <a:gd name="T11" fmla="*/ 539750 h 397"/>
                  <a:gd name="T12" fmla="*/ 179388 w 283"/>
                  <a:gd name="T13" fmla="*/ 539750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539750 h 397"/>
                  <a:gd name="T20" fmla="*/ 449263 w 283"/>
                  <a:gd name="T21" fmla="*/ 539750 h 397"/>
                  <a:gd name="T22" fmla="*/ 449263 w 283"/>
                  <a:gd name="T23" fmla="*/ 358775 h 397"/>
                  <a:gd name="T24" fmla="*/ 360363 w 283"/>
                  <a:gd name="T25" fmla="*/ 358775 h 397"/>
                  <a:gd name="T26" fmla="*/ 360363 w 283"/>
                  <a:gd name="T27" fmla="*/ 179388 h 397"/>
                  <a:gd name="T28" fmla="*/ 269875 w 283"/>
                  <a:gd name="T29" fmla="*/ 179388 h 397"/>
                  <a:gd name="T30" fmla="*/ 269875 w 283"/>
                  <a:gd name="T31" fmla="*/ 88900 h 397"/>
                  <a:gd name="T32" fmla="*/ 179388 w 283"/>
                  <a:gd name="T33" fmla="*/ 88900 h 397"/>
                  <a:gd name="T34" fmla="*/ 179388 w 283"/>
                  <a:gd name="T35" fmla="*/ 0 h 397"/>
                  <a:gd name="T36" fmla="*/ 90488 w 283"/>
                  <a:gd name="T37" fmla="*/ 0 h 397"/>
                  <a:gd name="T38" fmla="*/ 90488 w 283"/>
                  <a:gd name="T39" fmla="*/ 88900 h 39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3" h="397">
                    <a:moveTo>
                      <a:pt x="57" y="56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0" name="Freeform 1023"/>
              <p:cNvSpPr>
                <a:spLocks/>
              </p:cNvSpPr>
              <p:nvPr/>
            </p:nvSpPr>
            <p:spPr bwMode="auto">
              <a:xfrm>
                <a:off x="7480300" y="5521325"/>
                <a:ext cx="450850" cy="989013"/>
              </a:xfrm>
              <a:custGeom>
                <a:avLst/>
                <a:gdLst>
                  <a:gd name="T0" fmla="*/ 0 w 284"/>
                  <a:gd name="T1" fmla="*/ 88900 h 623"/>
                  <a:gd name="T2" fmla="*/ 0 w 284"/>
                  <a:gd name="T3" fmla="*/ 989013 h 623"/>
                  <a:gd name="T4" fmla="*/ 180975 w 284"/>
                  <a:gd name="T5" fmla="*/ 989013 h 623"/>
                  <a:gd name="T6" fmla="*/ 180975 w 284"/>
                  <a:gd name="T7" fmla="*/ 900113 h 623"/>
                  <a:gd name="T8" fmla="*/ 271463 w 284"/>
                  <a:gd name="T9" fmla="*/ 900113 h 623"/>
                  <a:gd name="T10" fmla="*/ 271463 w 284"/>
                  <a:gd name="T11" fmla="*/ 809625 h 623"/>
                  <a:gd name="T12" fmla="*/ 360363 w 284"/>
                  <a:gd name="T13" fmla="*/ 809625 h 623"/>
                  <a:gd name="T14" fmla="*/ 360363 w 284"/>
                  <a:gd name="T15" fmla="*/ 719138 h 623"/>
                  <a:gd name="T16" fmla="*/ 450850 w 284"/>
                  <a:gd name="T17" fmla="*/ 719138 h 623"/>
                  <a:gd name="T18" fmla="*/ 450850 w 284"/>
                  <a:gd name="T19" fmla="*/ 630238 h 623"/>
                  <a:gd name="T20" fmla="*/ 360363 w 284"/>
                  <a:gd name="T21" fmla="*/ 630238 h 623"/>
                  <a:gd name="T22" fmla="*/ 360363 w 284"/>
                  <a:gd name="T23" fmla="*/ 539750 h 623"/>
                  <a:gd name="T24" fmla="*/ 271463 w 284"/>
                  <a:gd name="T25" fmla="*/ 539750 h 623"/>
                  <a:gd name="T26" fmla="*/ 271463 w 284"/>
                  <a:gd name="T27" fmla="*/ 358775 h 623"/>
                  <a:gd name="T28" fmla="*/ 180975 w 284"/>
                  <a:gd name="T29" fmla="*/ 358775 h 623"/>
                  <a:gd name="T30" fmla="*/ 180975 w 284"/>
                  <a:gd name="T31" fmla="*/ 179388 h 623"/>
                  <a:gd name="T32" fmla="*/ 271463 w 284"/>
                  <a:gd name="T33" fmla="*/ 179388 h 623"/>
                  <a:gd name="T34" fmla="*/ 271463 w 284"/>
                  <a:gd name="T35" fmla="*/ 0 h 623"/>
                  <a:gd name="T36" fmla="*/ 90488 w 284"/>
                  <a:gd name="T37" fmla="*/ 0 h 623"/>
                  <a:gd name="T38" fmla="*/ 90488 w 284"/>
                  <a:gd name="T39" fmla="*/ 88900 h 623"/>
                  <a:gd name="T40" fmla="*/ 0 w 284"/>
                  <a:gd name="T41" fmla="*/ 8890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4" h="623">
                    <a:moveTo>
                      <a:pt x="0" y="56"/>
                    </a:moveTo>
                    <a:lnTo>
                      <a:pt x="0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171" y="567"/>
                    </a:lnTo>
                    <a:lnTo>
                      <a:pt x="171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1" name="Freeform 1024"/>
              <p:cNvSpPr>
                <a:spLocks/>
              </p:cNvSpPr>
              <p:nvPr/>
            </p:nvSpPr>
            <p:spPr bwMode="auto">
              <a:xfrm>
                <a:off x="7840663" y="5070475"/>
                <a:ext cx="720725" cy="990600"/>
              </a:xfrm>
              <a:custGeom>
                <a:avLst/>
                <a:gdLst>
                  <a:gd name="T0" fmla="*/ 269875 w 454"/>
                  <a:gd name="T1" fmla="*/ 990600 h 624"/>
                  <a:gd name="T2" fmla="*/ 269875 w 454"/>
                  <a:gd name="T3" fmla="*/ 809625 h 624"/>
                  <a:gd name="T4" fmla="*/ 180975 w 454"/>
                  <a:gd name="T5" fmla="*/ 809625 h 624"/>
                  <a:gd name="T6" fmla="*/ 180975 w 454"/>
                  <a:gd name="T7" fmla="*/ 630238 h 624"/>
                  <a:gd name="T8" fmla="*/ 90488 w 454"/>
                  <a:gd name="T9" fmla="*/ 630238 h 624"/>
                  <a:gd name="T10" fmla="*/ 90488 w 454"/>
                  <a:gd name="T11" fmla="*/ 539750 h 624"/>
                  <a:gd name="T12" fmla="*/ 0 w 454"/>
                  <a:gd name="T13" fmla="*/ 539750 h 624"/>
                  <a:gd name="T14" fmla="*/ 0 w 454"/>
                  <a:gd name="T15" fmla="*/ 180975 h 624"/>
                  <a:gd name="T16" fmla="*/ 0 w 454"/>
                  <a:gd name="T17" fmla="*/ 90488 h 624"/>
                  <a:gd name="T18" fmla="*/ 90488 w 454"/>
                  <a:gd name="T19" fmla="*/ 90488 h 624"/>
                  <a:gd name="T20" fmla="*/ 180975 w 454"/>
                  <a:gd name="T21" fmla="*/ 90488 h 624"/>
                  <a:gd name="T22" fmla="*/ 180975 w 454"/>
                  <a:gd name="T23" fmla="*/ 0 h 624"/>
                  <a:gd name="T24" fmla="*/ 360363 w 454"/>
                  <a:gd name="T25" fmla="*/ 0 h 624"/>
                  <a:gd name="T26" fmla="*/ 360363 w 454"/>
                  <a:gd name="T27" fmla="*/ 90488 h 624"/>
                  <a:gd name="T28" fmla="*/ 269875 w 454"/>
                  <a:gd name="T29" fmla="*/ 90488 h 624"/>
                  <a:gd name="T30" fmla="*/ 269875 w 454"/>
                  <a:gd name="T31" fmla="*/ 360363 h 624"/>
                  <a:gd name="T32" fmla="*/ 360363 w 454"/>
                  <a:gd name="T33" fmla="*/ 360363 h 624"/>
                  <a:gd name="T34" fmla="*/ 360363 w 454"/>
                  <a:gd name="T35" fmla="*/ 450850 h 624"/>
                  <a:gd name="T36" fmla="*/ 450850 w 454"/>
                  <a:gd name="T37" fmla="*/ 450850 h 624"/>
                  <a:gd name="T38" fmla="*/ 450850 w 454"/>
                  <a:gd name="T39" fmla="*/ 539750 h 624"/>
                  <a:gd name="T40" fmla="*/ 450850 w 454"/>
                  <a:gd name="T41" fmla="*/ 630238 h 624"/>
                  <a:gd name="T42" fmla="*/ 539750 w 454"/>
                  <a:gd name="T43" fmla="*/ 630238 h 624"/>
                  <a:gd name="T44" fmla="*/ 539750 w 454"/>
                  <a:gd name="T45" fmla="*/ 720725 h 624"/>
                  <a:gd name="T46" fmla="*/ 720725 w 454"/>
                  <a:gd name="T47" fmla="*/ 720725 h 624"/>
                  <a:gd name="T48" fmla="*/ 720725 w 454"/>
                  <a:gd name="T49" fmla="*/ 809625 h 624"/>
                  <a:gd name="T50" fmla="*/ 630238 w 454"/>
                  <a:gd name="T51" fmla="*/ 809625 h 624"/>
                  <a:gd name="T52" fmla="*/ 630238 w 454"/>
                  <a:gd name="T53" fmla="*/ 900113 h 624"/>
                  <a:gd name="T54" fmla="*/ 450850 w 454"/>
                  <a:gd name="T55" fmla="*/ 900113 h 624"/>
                  <a:gd name="T56" fmla="*/ 450850 w 454"/>
                  <a:gd name="T57" fmla="*/ 990600 h 624"/>
                  <a:gd name="T58" fmla="*/ 269875 w 454"/>
                  <a:gd name="T59" fmla="*/ 990600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54" h="624">
                    <a:moveTo>
                      <a:pt x="170" y="624"/>
                    </a:move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17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2" name="Freeform 1025"/>
              <p:cNvSpPr>
                <a:spLocks/>
              </p:cNvSpPr>
              <p:nvPr/>
            </p:nvSpPr>
            <p:spPr bwMode="auto">
              <a:xfrm>
                <a:off x="8110538" y="4710113"/>
                <a:ext cx="811212" cy="1260475"/>
              </a:xfrm>
              <a:custGeom>
                <a:avLst/>
                <a:gdLst>
                  <a:gd name="T0" fmla="*/ 811212 w 511"/>
                  <a:gd name="T1" fmla="*/ 1260475 h 794"/>
                  <a:gd name="T2" fmla="*/ 630237 w 511"/>
                  <a:gd name="T3" fmla="*/ 1260475 h 794"/>
                  <a:gd name="T4" fmla="*/ 630237 w 511"/>
                  <a:gd name="T5" fmla="*/ 1169988 h 794"/>
                  <a:gd name="T6" fmla="*/ 450850 w 511"/>
                  <a:gd name="T7" fmla="*/ 1169988 h 794"/>
                  <a:gd name="T8" fmla="*/ 450850 w 511"/>
                  <a:gd name="T9" fmla="*/ 1081088 h 794"/>
                  <a:gd name="T10" fmla="*/ 269875 w 511"/>
                  <a:gd name="T11" fmla="*/ 1081088 h 794"/>
                  <a:gd name="T12" fmla="*/ 269875 w 511"/>
                  <a:gd name="T13" fmla="*/ 990600 h 794"/>
                  <a:gd name="T14" fmla="*/ 180975 w 511"/>
                  <a:gd name="T15" fmla="*/ 990600 h 794"/>
                  <a:gd name="T16" fmla="*/ 180975 w 511"/>
                  <a:gd name="T17" fmla="*/ 811213 h 794"/>
                  <a:gd name="T18" fmla="*/ 90487 w 511"/>
                  <a:gd name="T19" fmla="*/ 811213 h 794"/>
                  <a:gd name="T20" fmla="*/ 90487 w 511"/>
                  <a:gd name="T21" fmla="*/ 720725 h 794"/>
                  <a:gd name="T22" fmla="*/ 0 w 511"/>
                  <a:gd name="T23" fmla="*/ 720725 h 794"/>
                  <a:gd name="T24" fmla="*/ 0 w 511"/>
                  <a:gd name="T25" fmla="*/ 450850 h 794"/>
                  <a:gd name="T26" fmla="*/ 90487 w 511"/>
                  <a:gd name="T27" fmla="*/ 450850 h 794"/>
                  <a:gd name="T28" fmla="*/ 90487 w 511"/>
                  <a:gd name="T29" fmla="*/ 180975 h 794"/>
                  <a:gd name="T30" fmla="*/ 0 w 511"/>
                  <a:gd name="T31" fmla="*/ 180975 h 794"/>
                  <a:gd name="T32" fmla="*/ 0 w 511"/>
                  <a:gd name="T33" fmla="*/ 90488 h 794"/>
                  <a:gd name="T34" fmla="*/ 90487 w 511"/>
                  <a:gd name="T35" fmla="*/ 90488 h 794"/>
                  <a:gd name="T36" fmla="*/ 90487 w 511"/>
                  <a:gd name="T37" fmla="*/ 0 h 794"/>
                  <a:gd name="T38" fmla="*/ 360362 w 511"/>
                  <a:gd name="T39" fmla="*/ 0 h 794"/>
                  <a:gd name="T40" fmla="*/ 360362 w 511"/>
                  <a:gd name="T41" fmla="*/ 269875 h 794"/>
                  <a:gd name="T42" fmla="*/ 269875 w 511"/>
                  <a:gd name="T43" fmla="*/ 269875 h 794"/>
                  <a:gd name="T44" fmla="*/ 269875 w 511"/>
                  <a:gd name="T45" fmla="*/ 541338 h 794"/>
                  <a:gd name="T46" fmla="*/ 360362 w 511"/>
                  <a:gd name="T47" fmla="*/ 541338 h 794"/>
                  <a:gd name="T48" fmla="*/ 360362 w 511"/>
                  <a:gd name="T49" fmla="*/ 720725 h 794"/>
                  <a:gd name="T50" fmla="*/ 450850 w 511"/>
                  <a:gd name="T51" fmla="*/ 720725 h 794"/>
                  <a:gd name="T52" fmla="*/ 450850 w 511"/>
                  <a:gd name="T53" fmla="*/ 900113 h 794"/>
                  <a:gd name="T54" fmla="*/ 541337 w 511"/>
                  <a:gd name="T55" fmla="*/ 900113 h 794"/>
                  <a:gd name="T56" fmla="*/ 541337 w 511"/>
                  <a:gd name="T57" fmla="*/ 990600 h 794"/>
                  <a:gd name="T58" fmla="*/ 720725 w 511"/>
                  <a:gd name="T59" fmla="*/ 990600 h 794"/>
                  <a:gd name="T60" fmla="*/ 720725 w 511"/>
                  <a:gd name="T61" fmla="*/ 1169988 h 794"/>
                  <a:gd name="T62" fmla="*/ 811212 w 511"/>
                  <a:gd name="T63" fmla="*/ 1169988 h 794"/>
                  <a:gd name="T64" fmla="*/ 811212 w 511"/>
                  <a:gd name="T65" fmla="*/ 1260475 h 7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11" h="794">
                    <a:moveTo>
                      <a:pt x="511" y="794"/>
                    </a:moveTo>
                    <a:lnTo>
                      <a:pt x="397" y="794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3" name="Freeform 1026"/>
              <p:cNvSpPr>
                <a:spLocks/>
              </p:cNvSpPr>
              <p:nvPr/>
            </p:nvSpPr>
            <p:spPr bwMode="auto">
              <a:xfrm>
                <a:off x="6851650" y="4621213"/>
                <a:ext cx="1349375" cy="809625"/>
              </a:xfrm>
              <a:custGeom>
                <a:avLst/>
                <a:gdLst>
                  <a:gd name="T0" fmla="*/ 1258888 w 850"/>
                  <a:gd name="T1" fmla="*/ 179388 h 510"/>
                  <a:gd name="T2" fmla="*/ 989013 w 850"/>
                  <a:gd name="T3" fmla="*/ 179388 h 510"/>
                  <a:gd name="T4" fmla="*/ 989013 w 850"/>
                  <a:gd name="T5" fmla="*/ 358775 h 510"/>
                  <a:gd name="T6" fmla="*/ 900113 w 850"/>
                  <a:gd name="T7" fmla="*/ 358775 h 510"/>
                  <a:gd name="T8" fmla="*/ 900113 w 850"/>
                  <a:gd name="T9" fmla="*/ 449263 h 510"/>
                  <a:gd name="T10" fmla="*/ 719138 w 850"/>
                  <a:gd name="T11" fmla="*/ 449263 h 510"/>
                  <a:gd name="T12" fmla="*/ 719138 w 850"/>
                  <a:gd name="T13" fmla="*/ 358775 h 510"/>
                  <a:gd name="T14" fmla="*/ 809625 w 850"/>
                  <a:gd name="T15" fmla="*/ 358775 h 510"/>
                  <a:gd name="T16" fmla="*/ 809625 w 850"/>
                  <a:gd name="T17" fmla="*/ 269875 h 510"/>
                  <a:gd name="T18" fmla="*/ 449263 w 850"/>
                  <a:gd name="T19" fmla="*/ 269875 h 510"/>
                  <a:gd name="T20" fmla="*/ 449263 w 850"/>
                  <a:gd name="T21" fmla="*/ 88900 h 510"/>
                  <a:gd name="T22" fmla="*/ 358775 w 850"/>
                  <a:gd name="T23" fmla="*/ 88900 h 510"/>
                  <a:gd name="T24" fmla="*/ 358775 w 850"/>
                  <a:gd name="T25" fmla="*/ 0 h 510"/>
                  <a:gd name="T26" fmla="*/ 88900 w 850"/>
                  <a:gd name="T27" fmla="*/ 0 h 510"/>
                  <a:gd name="T28" fmla="*/ 88900 w 850"/>
                  <a:gd name="T29" fmla="*/ 179388 h 510"/>
                  <a:gd name="T30" fmla="*/ 0 w 850"/>
                  <a:gd name="T31" fmla="*/ 179388 h 510"/>
                  <a:gd name="T32" fmla="*/ 0 w 850"/>
                  <a:gd name="T33" fmla="*/ 358775 h 510"/>
                  <a:gd name="T34" fmla="*/ 88900 w 850"/>
                  <a:gd name="T35" fmla="*/ 358775 h 510"/>
                  <a:gd name="T36" fmla="*/ 88900 w 850"/>
                  <a:gd name="T37" fmla="*/ 449263 h 510"/>
                  <a:gd name="T38" fmla="*/ 179388 w 850"/>
                  <a:gd name="T39" fmla="*/ 449263 h 510"/>
                  <a:gd name="T40" fmla="*/ 179388 w 850"/>
                  <a:gd name="T41" fmla="*/ 539750 h 510"/>
                  <a:gd name="T42" fmla="*/ 269875 w 850"/>
                  <a:gd name="T43" fmla="*/ 539750 h 510"/>
                  <a:gd name="T44" fmla="*/ 269875 w 850"/>
                  <a:gd name="T45" fmla="*/ 630238 h 510"/>
                  <a:gd name="T46" fmla="*/ 358775 w 850"/>
                  <a:gd name="T47" fmla="*/ 630238 h 510"/>
                  <a:gd name="T48" fmla="*/ 358775 w 850"/>
                  <a:gd name="T49" fmla="*/ 719138 h 510"/>
                  <a:gd name="T50" fmla="*/ 900113 w 850"/>
                  <a:gd name="T51" fmla="*/ 719138 h 510"/>
                  <a:gd name="T52" fmla="*/ 900113 w 850"/>
                  <a:gd name="T53" fmla="*/ 809625 h 510"/>
                  <a:gd name="T54" fmla="*/ 989013 w 850"/>
                  <a:gd name="T55" fmla="*/ 809625 h 510"/>
                  <a:gd name="T56" fmla="*/ 989013 w 850"/>
                  <a:gd name="T57" fmla="*/ 539750 h 510"/>
                  <a:gd name="T58" fmla="*/ 1169988 w 850"/>
                  <a:gd name="T59" fmla="*/ 539750 h 510"/>
                  <a:gd name="T60" fmla="*/ 1169988 w 850"/>
                  <a:gd name="T61" fmla="*/ 449263 h 510"/>
                  <a:gd name="T62" fmla="*/ 1349375 w 850"/>
                  <a:gd name="T63" fmla="*/ 449263 h 510"/>
                  <a:gd name="T64" fmla="*/ 1349375 w 850"/>
                  <a:gd name="T65" fmla="*/ 269875 h 510"/>
                  <a:gd name="T66" fmla="*/ 1258888 w 850"/>
                  <a:gd name="T67" fmla="*/ 269875 h 510"/>
                  <a:gd name="T68" fmla="*/ 1258888 w 850"/>
                  <a:gd name="T69" fmla="*/ 179388 h 51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850" h="510">
                    <a:moveTo>
                      <a:pt x="793" y="113"/>
                    </a:moveTo>
                    <a:lnTo>
                      <a:pt x="623" y="11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283" y="170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4" name="Freeform 1027"/>
              <p:cNvSpPr>
                <a:spLocks/>
              </p:cNvSpPr>
              <p:nvPr/>
            </p:nvSpPr>
            <p:spPr bwMode="auto">
              <a:xfrm>
                <a:off x="6580188" y="4530725"/>
                <a:ext cx="630237" cy="900113"/>
              </a:xfrm>
              <a:custGeom>
                <a:avLst/>
                <a:gdLst>
                  <a:gd name="T0" fmla="*/ 180975 w 397"/>
                  <a:gd name="T1" fmla="*/ 0 h 567"/>
                  <a:gd name="T2" fmla="*/ 180975 w 397"/>
                  <a:gd name="T3" fmla="*/ 90488 h 567"/>
                  <a:gd name="T4" fmla="*/ 0 w 397"/>
                  <a:gd name="T5" fmla="*/ 90488 h 567"/>
                  <a:gd name="T6" fmla="*/ 0 w 397"/>
                  <a:gd name="T7" fmla="*/ 449263 h 567"/>
                  <a:gd name="T8" fmla="*/ 90487 w 397"/>
                  <a:gd name="T9" fmla="*/ 449263 h 567"/>
                  <a:gd name="T10" fmla="*/ 90487 w 397"/>
                  <a:gd name="T11" fmla="*/ 539750 h 567"/>
                  <a:gd name="T12" fmla="*/ 180975 w 397"/>
                  <a:gd name="T13" fmla="*/ 539750 h 567"/>
                  <a:gd name="T14" fmla="*/ 180975 w 397"/>
                  <a:gd name="T15" fmla="*/ 720725 h 567"/>
                  <a:gd name="T16" fmla="*/ 90487 w 397"/>
                  <a:gd name="T17" fmla="*/ 720725 h 567"/>
                  <a:gd name="T18" fmla="*/ 90487 w 397"/>
                  <a:gd name="T19" fmla="*/ 809625 h 567"/>
                  <a:gd name="T20" fmla="*/ 360362 w 397"/>
                  <a:gd name="T21" fmla="*/ 809625 h 567"/>
                  <a:gd name="T22" fmla="*/ 360362 w 397"/>
                  <a:gd name="T23" fmla="*/ 900113 h 567"/>
                  <a:gd name="T24" fmla="*/ 630237 w 397"/>
                  <a:gd name="T25" fmla="*/ 900113 h 567"/>
                  <a:gd name="T26" fmla="*/ 630237 w 397"/>
                  <a:gd name="T27" fmla="*/ 720725 h 567"/>
                  <a:gd name="T28" fmla="*/ 541337 w 397"/>
                  <a:gd name="T29" fmla="*/ 720725 h 567"/>
                  <a:gd name="T30" fmla="*/ 541337 w 397"/>
                  <a:gd name="T31" fmla="*/ 630238 h 567"/>
                  <a:gd name="T32" fmla="*/ 450850 w 397"/>
                  <a:gd name="T33" fmla="*/ 630238 h 567"/>
                  <a:gd name="T34" fmla="*/ 450850 w 397"/>
                  <a:gd name="T35" fmla="*/ 539750 h 567"/>
                  <a:gd name="T36" fmla="*/ 360362 w 397"/>
                  <a:gd name="T37" fmla="*/ 539750 h 567"/>
                  <a:gd name="T38" fmla="*/ 360362 w 397"/>
                  <a:gd name="T39" fmla="*/ 449263 h 567"/>
                  <a:gd name="T40" fmla="*/ 271462 w 397"/>
                  <a:gd name="T41" fmla="*/ 449263 h 567"/>
                  <a:gd name="T42" fmla="*/ 271462 w 397"/>
                  <a:gd name="T43" fmla="*/ 269875 h 567"/>
                  <a:gd name="T44" fmla="*/ 360362 w 397"/>
                  <a:gd name="T45" fmla="*/ 269875 h 567"/>
                  <a:gd name="T46" fmla="*/ 360362 w 397"/>
                  <a:gd name="T47" fmla="*/ 90488 h 567"/>
                  <a:gd name="T48" fmla="*/ 271462 w 397"/>
                  <a:gd name="T49" fmla="*/ 90488 h 567"/>
                  <a:gd name="T50" fmla="*/ 271462 w 397"/>
                  <a:gd name="T51" fmla="*/ 0 h 567"/>
                  <a:gd name="T52" fmla="*/ 180975 w 397"/>
                  <a:gd name="T53" fmla="*/ 0 h 5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97" h="567">
                    <a:moveTo>
                      <a:pt x="114" y="0"/>
                    </a:moveTo>
                    <a:lnTo>
                      <a:pt x="114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5" name="Freeform 1028"/>
              <p:cNvSpPr>
                <a:spLocks/>
              </p:cNvSpPr>
              <p:nvPr/>
            </p:nvSpPr>
            <p:spPr bwMode="auto">
              <a:xfrm>
                <a:off x="7121525" y="5700713"/>
                <a:ext cx="358775" cy="450850"/>
              </a:xfrm>
              <a:custGeom>
                <a:avLst/>
                <a:gdLst>
                  <a:gd name="T0" fmla="*/ 0 w 226"/>
                  <a:gd name="T1" fmla="*/ 0 h 284"/>
                  <a:gd name="T2" fmla="*/ 0 w 226"/>
                  <a:gd name="T3" fmla="*/ 179388 h 284"/>
                  <a:gd name="T4" fmla="*/ 0 w 226"/>
                  <a:gd name="T5" fmla="*/ 360363 h 284"/>
                  <a:gd name="T6" fmla="*/ 88900 w 226"/>
                  <a:gd name="T7" fmla="*/ 360363 h 284"/>
                  <a:gd name="T8" fmla="*/ 88900 w 226"/>
                  <a:gd name="T9" fmla="*/ 450850 h 284"/>
                  <a:gd name="T10" fmla="*/ 358775 w 226"/>
                  <a:gd name="T11" fmla="*/ 450850 h 284"/>
                  <a:gd name="T12" fmla="*/ 358775 w 226"/>
                  <a:gd name="T13" fmla="*/ 0 h 284"/>
                  <a:gd name="T14" fmla="*/ 0 w 226"/>
                  <a:gd name="T15" fmla="*/ 0 h 2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284">
                    <a:moveTo>
                      <a:pt x="0" y="0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226" y="284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6" name="Freeform 1029"/>
              <p:cNvSpPr>
                <a:spLocks/>
              </p:cNvSpPr>
              <p:nvPr/>
            </p:nvSpPr>
            <p:spPr bwMode="auto">
              <a:xfrm>
                <a:off x="7121525" y="6151563"/>
                <a:ext cx="449263" cy="628650"/>
              </a:xfrm>
              <a:custGeom>
                <a:avLst/>
                <a:gdLst>
                  <a:gd name="T0" fmla="*/ 88900 w 283"/>
                  <a:gd name="T1" fmla="*/ 0 h 396"/>
                  <a:gd name="T2" fmla="*/ 88900 w 283"/>
                  <a:gd name="T3" fmla="*/ 179388 h 396"/>
                  <a:gd name="T4" fmla="*/ 0 w 283"/>
                  <a:gd name="T5" fmla="*/ 179388 h 396"/>
                  <a:gd name="T6" fmla="*/ 0 w 283"/>
                  <a:gd name="T7" fmla="*/ 449263 h 396"/>
                  <a:gd name="T8" fmla="*/ 179388 w 283"/>
                  <a:gd name="T9" fmla="*/ 449263 h 396"/>
                  <a:gd name="T10" fmla="*/ 179388 w 283"/>
                  <a:gd name="T11" fmla="*/ 628650 h 396"/>
                  <a:gd name="T12" fmla="*/ 269875 w 283"/>
                  <a:gd name="T13" fmla="*/ 628650 h 396"/>
                  <a:gd name="T14" fmla="*/ 269875 w 283"/>
                  <a:gd name="T15" fmla="*/ 539750 h 396"/>
                  <a:gd name="T16" fmla="*/ 358775 w 283"/>
                  <a:gd name="T17" fmla="*/ 539750 h 396"/>
                  <a:gd name="T18" fmla="*/ 358775 w 283"/>
                  <a:gd name="T19" fmla="*/ 449263 h 396"/>
                  <a:gd name="T20" fmla="*/ 449263 w 283"/>
                  <a:gd name="T21" fmla="*/ 449263 h 396"/>
                  <a:gd name="T22" fmla="*/ 449263 w 283"/>
                  <a:gd name="T23" fmla="*/ 358775 h 396"/>
                  <a:gd name="T24" fmla="*/ 358775 w 283"/>
                  <a:gd name="T25" fmla="*/ 358775 h 396"/>
                  <a:gd name="T26" fmla="*/ 358775 w 283"/>
                  <a:gd name="T27" fmla="*/ 0 h 396"/>
                  <a:gd name="T28" fmla="*/ 88900 w 283"/>
                  <a:gd name="T29" fmla="*/ 0 h 39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56" y="0"/>
                    </a:moveTo>
                    <a:lnTo>
                      <a:pt x="56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226"/>
                    </a:lnTo>
                    <a:lnTo>
                      <a:pt x="226" y="226"/>
                    </a:lnTo>
                    <a:lnTo>
                      <a:pt x="226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7" name="Freeform 1030"/>
              <p:cNvSpPr>
                <a:spLocks/>
              </p:cNvSpPr>
              <p:nvPr/>
            </p:nvSpPr>
            <p:spPr bwMode="auto">
              <a:xfrm>
                <a:off x="6670675" y="5521325"/>
                <a:ext cx="450850" cy="449263"/>
              </a:xfrm>
              <a:custGeom>
                <a:avLst/>
                <a:gdLst>
                  <a:gd name="T0" fmla="*/ 180975 w 284"/>
                  <a:gd name="T1" fmla="*/ 0 h 283"/>
                  <a:gd name="T2" fmla="*/ 0 w 284"/>
                  <a:gd name="T3" fmla="*/ 0 h 283"/>
                  <a:gd name="T4" fmla="*/ 0 w 284"/>
                  <a:gd name="T5" fmla="*/ 358775 h 283"/>
                  <a:gd name="T6" fmla="*/ 90488 w 284"/>
                  <a:gd name="T7" fmla="*/ 358775 h 283"/>
                  <a:gd name="T8" fmla="*/ 90488 w 284"/>
                  <a:gd name="T9" fmla="*/ 449263 h 283"/>
                  <a:gd name="T10" fmla="*/ 450850 w 284"/>
                  <a:gd name="T11" fmla="*/ 449263 h 283"/>
                  <a:gd name="T12" fmla="*/ 450850 w 284"/>
                  <a:gd name="T13" fmla="*/ 179388 h 283"/>
                  <a:gd name="T14" fmla="*/ 360363 w 284"/>
                  <a:gd name="T15" fmla="*/ 179388 h 283"/>
                  <a:gd name="T16" fmla="*/ 360363 w 284"/>
                  <a:gd name="T17" fmla="*/ 88900 h 283"/>
                  <a:gd name="T18" fmla="*/ 269875 w 284"/>
                  <a:gd name="T19" fmla="*/ 88900 h 283"/>
                  <a:gd name="T20" fmla="*/ 269875 w 284"/>
                  <a:gd name="T21" fmla="*/ 179388 h 283"/>
                  <a:gd name="T22" fmla="*/ 180975 w 284"/>
                  <a:gd name="T23" fmla="*/ 179388 h 283"/>
                  <a:gd name="T24" fmla="*/ 180975 w 284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14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8" name="Freeform 1031"/>
              <p:cNvSpPr>
                <a:spLocks/>
              </p:cNvSpPr>
              <p:nvPr/>
            </p:nvSpPr>
            <p:spPr bwMode="auto">
              <a:xfrm>
                <a:off x="6851650" y="5970588"/>
                <a:ext cx="358775" cy="990600"/>
              </a:xfrm>
              <a:custGeom>
                <a:avLst/>
                <a:gdLst>
                  <a:gd name="T0" fmla="*/ 88900 w 226"/>
                  <a:gd name="T1" fmla="*/ 0 h 624"/>
                  <a:gd name="T2" fmla="*/ 88900 w 226"/>
                  <a:gd name="T3" fmla="*/ 90488 h 624"/>
                  <a:gd name="T4" fmla="*/ 0 w 226"/>
                  <a:gd name="T5" fmla="*/ 90488 h 624"/>
                  <a:gd name="T6" fmla="*/ 0 w 226"/>
                  <a:gd name="T7" fmla="*/ 269875 h 624"/>
                  <a:gd name="T8" fmla="*/ 88900 w 226"/>
                  <a:gd name="T9" fmla="*/ 269875 h 624"/>
                  <a:gd name="T10" fmla="*/ 88900 w 226"/>
                  <a:gd name="T11" fmla="*/ 539750 h 624"/>
                  <a:gd name="T12" fmla="*/ 179388 w 226"/>
                  <a:gd name="T13" fmla="*/ 539750 h 624"/>
                  <a:gd name="T14" fmla="*/ 179388 w 226"/>
                  <a:gd name="T15" fmla="*/ 809625 h 624"/>
                  <a:gd name="T16" fmla="*/ 88900 w 226"/>
                  <a:gd name="T17" fmla="*/ 809625 h 624"/>
                  <a:gd name="T18" fmla="*/ 88900 w 226"/>
                  <a:gd name="T19" fmla="*/ 900113 h 624"/>
                  <a:gd name="T20" fmla="*/ 269875 w 226"/>
                  <a:gd name="T21" fmla="*/ 900113 h 624"/>
                  <a:gd name="T22" fmla="*/ 269875 w 226"/>
                  <a:gd name="T23" fmla="*/ 990600 h 624"/>
                  <a:gd name="T24" fmla="*/ 358775 w 226"/>
                  <a:gd name="T25" fmla="*/ 990600 h 624"/>
                  <a:gd name="T26" fmla="*/ 358775 w 226"/>
                  <a:gd name="T27" fmla="*/ 809625 h 624"/>
                  <a:gd name="T28" fmla="*/ 269875 w 226"/>
                  <a:gd name="T29" fmla="*/ 809625 h 624"/>
                  <a:gd name="T30" fmla="*/ 269875 w 226"/>
                  <a:gd name="T31" fmla="*/ 360363 h 624"/>
                  <a:gd name="T32" fmla="*/ 358775 w 226"/>
                  <a:gd name="T33" fmla="*/ 360363 h 624"/>
                  <a:gd name="T34" fmla="*/ 358775 w 226"/>
                  <a:gd name="T35" fmla="*/ 90488 h 624"/>
                  <a:gd name="T36" fmla="*/ 269875 w 226"/>
                  <a:gd name="T37" fmla="*/ 90488 h 624"/>
                  <a:gd name="T38" fmla="*/ 269875 w 226"/>
                  <a:gd name="T39" fmla="*/ 0 h 624"/>
                  <a:gd name="T40" fmla="*/ 88900 w 226"/>
                  <a:gd name="T41" fmla="*/ 0 h 62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6" h="624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9" name="Freeform 1032"/>
              <p:cNvSpPr>
                <a:spLocks/>
              </p:cNvSpPr>
              <p:nvPr/>
            </p:nvSpPr>
            <p:spPr bwMode="auto">
              <a:xfrm>
                <a:off x="6670675" y="7680325"/>
                <a:ext cx="360363" cy="541338"/>
              </a:xfrm>
              <a:custGeom>
                <a:avLst/>
                <a:gdLst>
                  <a:gd name="T0" fmla="*/ 180975 w 227"/>
                  <a:gd name="T1" fmla="*/ 0 h 341"/>
                  <a:gd name="T2" fmla="*/ 360363 w 227"/>
                  <a:gd name="T3" fmla="*/ 0 h 341"/>
                  <a:gd name="T4" fmla="*/ 360363 w 227"/>
                  <a:gd name="T5" fmla="*/ 450850 h 341"/>
                  <a:gd name="T6" fmla="*/ 269875 w 227"/>
                  <a:gd name="T7" fmla="*/ 450850 h 341"/>
                  <a:gd name="T8" fmla="*/ 269875 w 227"/>
                  <a:gd name="T9" fmla="*/ 541338 h 341"/>
                  <a:gd name="T10" fmla="*/ 180975 w 227"/>
                  <a:gd name="T11" fmla="*/ 541338 h 341"/>
                  <a:gd name="T12" fmla="*/ 180975 w 227"/>
                  <a:gd name="T13" fmla="*/ 450850 h 341"/>
                  <a:gd name="T14" fmla="*/ 90488 w 227"/>
                  <a:gd name="T15" fmla="*/ 450850 h 341"/>
                  <a:gd name="T16" fmla="*/ 90488 w 227"/>
                  <a:gd name="T17" fmla="*/ 360363 h 341"/>
                  <a:gd name="T18" fmla="*/ 0 w 227"/>
                  <a:gd name="T19" fmla="*/ 360363 h 341"/>
                  <a:gd name="T20" fmla="*/ 0 w 227"/>
                  <a:gd name="T21" fmla="*/ 180975 h 341"/>
                  <a:gd name="T22" fmla="*/ 180975 w 227"/>
                  <a:gd name="T23" fmla="*/ 180975 h 341"/>
                  <a:gd name="T24" fmla="*/ 180975 w 227"/>
                  <a:gd name="T25" fmla="*/ 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41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0" name="Freeform 1033"/>
              <p:cNvSpPr>
                <a:spLocks/>
              </p:cNvSpPr>
              <p:nvPr/>
            </p:nvSpPr>
            <p:spPr bwMode="auto">
              <a:xfrm>
                <a:off x="6310313" y="7500938"/>
                <a:ext cx="541337" cy="450850"/>
              </a:xfrm>
              <a:custGeom>
                <a:avLst/>
                <a:gdLst>
                  <a:gd name="T0" fmla="*/ 541337 w 341"/>
                  <a:gd name="T1" fmla="*/ 269875 h 284"/>
                  <a:gd name="T2" fmla="*/ 541337 w 341"/>
                  <a:gd name="T3" fmla="*/ 90488 h 284"/>
                  <a:gd name="T4" fmla="*/ 450850 w 341"/>
                  <a:gd name="T5" fmla="*/ 90488 h 284"/>
                  <a:gd name="T6" fmla="*/ 450850 w 341"/>
                  <a:gd name="T7" fmla="*/ 0 h 284"/>
                  <a:gd name="T8" fmla="*/ 360362 w 341"/>
                  <a:gd name="T9" fmla="*/ 0 h 284"/>
                  <a:gd name="T10" fmla="*/ 360362 w 341"/>
                  <a:gd name="T11" fmla="*/ 90488 h 284"/>
                  <a:gd name="T12" fmla="*/ 180975 w 341"/>
                  <a:gd name="T13" fmla="*/ 90488 h 284"/>
                  <a:gd name="T14" fmla="*/ 180975 w 341"/>
                  <a:gd name="T15" fmla="*/ 179388 h 284"/>
                  <a:gd name="T16" fmla="*/ 0 w 341"/>
                  <a:gd name="T17" fmla="*/ 179388 h 284"/>
                  <a:gd name="T18" fmla="*/ 0 w 341"/>
                  <a:gd name="T19" fmla="*/ 269875 h 284"/>
                  <a:gd name="T20" fmla="*/ 180975 w 341"/>
                  <a:gd name="T21" fmla="*/ 269875 h 284"/>
                  <a:gd name="T22" fmla="*/ 180975 w 341"/>
                  <a:gd name="T23" fmla="*/ 360363 h 284"/>
                  <a:gd name="T24" fmla="*/ 269875 w 341"/>
                  <a:gd name="T25" fmla="*/ 360363 h 284"/>
                  <a:gd name="T26" fmla="*/ 269875 w 341"/>
                  <a:gd name="T27" fmla="*/ 450850 h 284"/>
                  <a:gd name="T28" fmla="*/ 360362 w 341"/>
                  <a:gd name="T29" fmla="*/ 450850 h 284"/>
                  <a:gd name="T30" fmla="*/ 360362 w 341"/>
                  <a:gd name="T31" fmla="*/ 360363 h 284"/>
                  <a:gd name="T32" fmla="*/ 541337 w 341"/>
                  <a:gd name="T33" fmla="*/ 360363 h 284"/>
                  <a:gd name="T34" fmla="*/ 541337 w 341"/>
                  <a:gd name="T35" fmla="*/ 269875 h 28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1" h="284">
                    <a:moveTo>
                      <a:pt x="341" y="170"/>
                    </a:move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1" name="Freeform 1034"/>
              <p:cNvSpPr>
                <a:spLocks/>
              </p:cNvSpPr>
              <p:nvPr/>
            </p:nvSpPr>
            <p:spPr bwMode="auto">
              <a:xfrm>
                <a:off x="6580188" y="7140575"/>
                <a:ext cx="630237" cy="539750"/>
              </a:xfrm>
              <a:custGeom>
                <a:avLst/>
                <a:gdLst>
                  <a:gd name="T0" fmla="*/ 630237 w 397"/>
                  <a:gd name="T1" fmla="*/ 0 h 340"/>
                  <a:gd name="T2" fmla="*/ 0 w 397"/>
                  <a:gd name="T3" fmla="*/ 0 h 340"/>
                  <a:gd name="T4" fmla="*/ 0 w 397"/>
                  <a:gd name="T5" fmla="*/ 180975 h 340"/>
                  <a:gd name="T6" fmla="*/ 90487 w 397"/>
                  <a:gd name="T7" fmla="*/ 180975 h 340"/>
                  <a:gd name="T8" fmla="*/ 90487 w 397"/>
                  <a:gd name="T9" fmla="*/ 360363 h 340"/>
                  <a:gd name="T10" fmla="*/ 180975 w 397"/>
                  <a:gd name="T11" fmla="*/ 360363 h 340"/>
                  <a:gd name="T12" fmla="*/ 180975 w 397"/>
                  <a:gd name="T13" fmla="*/ 450850 h 340"/>
                  <a:gd name="T14" fmla="*/ 271462 w 397"/>
                  <a:gd name="T15" fmla="*/ 450850 h 340"/>
                  <a:gd name="T16" fmla="*/ 271462 w 397"/>
                  <a:gd name="T17" fmla="*/ 539750 h 340"/>
                  <a:gd name="T18" fmla="*/ 450850 w 397"/>
                  <a:gd name="T19" fmla="*/ 539750 h 340"/>
                  <a:gd name="T20" fmla="*/ 450850 w 397"/>
                  <a:gd name="T21" fmla="*/ 450850 h 340"/>
                  <a:gd name="T22" fmla="*/ 630237 w 397"/>
                  <a:gd name="T23" fmla="*/ 450850 h 340"/>
                  <a:gd name="T24" fmla="*/ 630237 w 397"/>
                  <a:gd name="T25" fmla="*/ 269875 h 340"/>
                  <a:gd name="T26" fmla="*/ 541337 w 397"/>
                  <a:gd name="T27" fmla="*/ 269875 h 340"/>
                  <a:gd name="T28" fmla="*/ 541337 w 397"/>
                  <a:gd name="T29" fmla="*/ 90488 h 340"/>
                  <a:gd name="T30" fmla="*/ 630237 w 397"/>
                  <a:gd name="T31" fmla="*/ 90488 h 340"/>
                  <a:gd name="T32" fmla="*/ 630237 w 397"/>
                  <a:gd name="T33" fmla="*/ 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2" name="Freeform 1035"/>
              <p:cNvSpPr>
                <a:spLocks/>
              </p:cNvSpPr>
              <p:nvPr/>
            </p:nvSpPr>
            <p:spPr bwMode="auto">
              <a:xfrm>
                <a:off x="6761163" y="65103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90488 w 170"/>
                  <a:gd name="T3" fmla="*/ 0 h 170"/>
                  <a:gd name="T4" fmla="*/ 90488 w 170"/>
                  <a:gd name="T5" fmla="*/ 90488 h 170"/>
                  <a:gd name="T6" fmla="*/ 90488 w 170"/>
                  <a:gd name="T7" fmla="*/ 180975 h 170"/>
                  <a:gd name="T8" fmla="*/ 0 w 170"/>
                  <a:gd name="T9" fmla="*/ 180975 h 170"/>
                  <a:gd name="T10" fmla="*/ 0 w 170"/>
                  <a:gd name="T11" fmla="*/ 269875 h 170"/>
                  <a:gd name="T12" fmla="*/ 269875 w 170"/>
                  <a:gd name="T13" fmla="*/ 269875 h 170"/>
                  <a:gd name="T14" fmla="*/ 269875 w 170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3" name="Freeform 1036"/>
              <p:cNvSpPr>
                <a:spLocks/>
              </p:cNvSpPr>
              <p:nvPr/>
            </p:nvSpPr>
            <p:spPr bwMode="auto">
              <a:xfrm>
                <a:off x="6310313" y="6600825"/>
                <a:ext cx="1081087" cy="630238"/>
              </a:xfrm>
              <a:custGeom>
                <a:avLst/>
                <a:gdLst>
                  <a:gd name="T0" fmla="*/ 630237 w 681"/>
                  <a:gd name="T1" fmla="*/ 179388 h 397"/>
                  <a:gd name="T2" fmla="*/ 0 w 681"/>
                  <a:gd name="T3" fmla="*/ 179388 h 397"/>
                  <a:gd name="T4" fmla="*/ 0 w 681"/>
                  <a:gd name="T5" fmla="*/ 360363 h 397"/>
                  <a:gd name="T6" fmla="*/ 90487 w 681"/>
                  <a:gd name="T7" fmla="*/ 360363 h 397"/>
                  <a:gd name="T8" fmla="*/ 90487 w 681"/>
                  <a:gd name="T9" fmla="*/ 539750 h 397"/>
                  <a:gd name="T10" fmla="*/ 180975 w 681"/>
                  <a:gd name="T11" fmla="*/ 539750 h 397"/>
                  <a:gd name="T12" fmla="*/ 180975 w 681"/>
                  <a:gd name="T13" fmla="*/ 630238 h 397"/>
                  <a:gd name="T14" fmla="*/ 269875 w 681"/>
                  <a:gd name="T15" fmla="*/ 630238 h 397"/>
                  <a:gd name="T16" fmla="*/ 269875 w 681"/>
                  <a:gd name="T17" fmla="*/ 539750 h 397"/>
                  <a:gd name="T18" fmla="*/ 900112 w 681"/>
                  <a:gd name="T19" fmla="*/ 539750 h 397"/>
                  <a:gd name="T20" fmla="*/ 900112 w 681"/>
                  <a:gd name="T21" fmla="*/ 450850 h 397"/>
                  <a:gd name="T22" fmla="*/ 990600 w 681"/>
                  <a:gd name="T23" fmla="*/ 450850 h 397"/>
                  <a:gd name="T24" fmla="*/ 990600 w 681"/>
                  <a:gd name="T25" fmla="*/ 360363 h 397"/>
                  <a:gd name="T26" fmla="*/ 990600 w 681"/>
                  <a:gd name="T27" fmla="*/ 269875 h 397"/>
                  <a:gd name="T28" fmla="*/ 1081087 w 681"/>
                  <a:gd name="T29" fmla="*/ 269875 h 397"/>
                  <a:gd name="T30" fmla="*/ 1081087 w 681"/>
                  <a:gd name="T31" fmla="*/ 179388 h 397"/>
                  <a:gd name="T32" fmla="*/ 990600 w 681"/>
                  <a:gd name="T33" fmla="*/ 179388 h 397"/>
                  <a:gd name="T34" fmla="*/ 990600 w 681"/>
                  <a:gd name="T35" fmla="*/ 0 h 397"/>
                  <a:gd name="T36" fmla="*/ 900112 w 681"/>
                  <a:gd name="T37" fmla="*/ 0 h 397"/>
                  <a:gd name="T38" fmla="*/ 811212 w 681"/>
                  <a:gd name="T39" fmla="*/ 0 h 397"/>
                  <a:gd name="T40" fmla="*/ 811212 w 681"/>
                  <a:gd name="T41" fmla="*/ 179388 h 397"/>
                  <a:gd name="T42" fmla="*/ 900112 w 681"/>
                  <a:gd name="T43" fmla="*/ 179388 h 397"/>
                  <a:gd name="T44" fmla="*/ 900112 w 681"/>
                  <a:gd name="T45" fmla="*/ 360363 h 397"/>
                  <a:gd name="T46" fmla="*/ 811212 w 681"/>
                  <a:gd name="T47" fmla="*/ 360363 h 397"/>
                  <a:gd name="T48" fmla="*/ 811212 w 681"/>
                  <a:gd name="T49" fmla="*/ 269875 h 397"/>
                  <a:gd name="T50" fmla="*/ 630237 w 681"/>
                  <a:gd name="T51" fmla="*/ 269875 h 397"/>
                  <a:gd name="T52" fmla="*/ 630237 w 681"/>
                  <a:gd name="T53" fmla="*/ 179388 h 39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681" h="397">
                    <a:moveTo>
                      <a:pt x="397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4" name="Freeform 1037"/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269875 w 283"/>
                  <a:gd name="T1" fmla="*/ 0 h 397"/>
                  <a:gd name="T2" fmla="*/ 269875 w 283"/>
                  <a:gd name="T3" fmla="*/ 90488 h 397"/>
                  <a:gd name="T4" fmla="*/ 179388 w 283"/>
                  <a:gd name="T5" fmla="*/ 90488 h 397"/>
                  <a:gd name="T6" fmla="*/ 179388 w 283"/>
                  <a:gd name="T7" fmla="*/ 180975 h 397"/>
                  <a:gd name="T8" fmla="*/ 0 w 283"/>
                  <a:gd name="T9" fmla="*/ 180975 h 397"/>
                  <a:gd name="T10" fmla="*/ 0 w 283"/>
                  <a:gd name="T11" fmla="*/ 541338 h 397"/>
                  <a:gd name="T12" fmla="*/ 179388 w 283"/>
                  <a:gd name="T13" fmla="*/ 541338 h 397"/>
                  <a:gd name="T14" fmla="*/ 179388 w 283"/>
                  <a:gd name="T15" fmla="*/ 630238 h 397"/>
                  <a:gd name="T16" fmla="*/ 360363 w 283"/>
                  <a:gd name="T17" fmla="*/ 630238 h 397"/>
                  <a:gd name="T18" fmla="*/ 360363 w 283"/>
                  <a:gd name="T19" fmla="*/ 360363 h 397"/>
                  <a:gd name="T20" fmla="*/ 449263 w 283"/>
                  <a:gd name="T21" fmla="*/ 360363 h 397"/>
                  <a:gd name="T22" fmla="*/ 449263 w 283"/>
                  <a:gd name="T23" fmla="*/ 180975 h 397"/>
                  <a:gd name="T24" fmla="*/ 360363 w 283"/>
                  <a:gd name="T25" fmla="*/ 180975 h 397"/>
                  <a:gd name="T26" fmla="*/ 360363 w 283"/>
                  <a:gd name="T27" fmla="*/ 0 h 397"/>
                  <a:gd name="T28" fmla="*/ 269875 w 283"/>
                  <a:gd name="T29" fmla="*/ 0 h 39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97">
                    <a:moveTo>
                      <a:pt x="170" y="0"/>
                    </a:move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5" name="Freeform 1038"/>
              <p:cNvSpPr>
                <a:spLocks/>
              </p:cNvSpPr>
              <p:nvPr/>
            </p:nvSpPr>
            <p:spPr bwMode="auto">
              <a:xfrm>
                <a:off x="6130925" y="6510338"/>
                <a:ext cx="720725" cy="269875"/>
              </a:xfrm>
              <a:custGeom>
                <a:avLst/>
                <a:gdLst>
                  <a:gd name="T0" fmla="*/ 720725 w 454"/>
                  <a:gd name="T1" fmla="*/ 0 h 170"/>
                  <a:gd name="T2" fmla="*/ 539750 w 454"/>
                  <a:gd name="T3" fmla="*/ 0 h 170"/>
                  <a:gd name="T4" fmla="*/ 539750 w 454"/>
                  <a:gd name="T5" fmla="*/ 90488 h 170"/>
                  <a:gd name="T6" fmla="*/ 449263 w 454"/>
                  <a:gd name="T7" fmla="*/ 90488 h 170"/>
                  <a:gd name="T8" fmla="*/ 449263 w 454"/>
                  <a:gd name="T9" fmla="*/ 180975 h 170"/>
                  <a:gd name="T10" fmla="*/ 179388 w 454"/>
                  <a:gd name="T11" fmla="*/ 180975 h 170"/>
                  <a:gd name="T12" fmla="*/ 179388 w 454"/>
                  <a:gd name="T13" fmla="*/ 90488 h 170"/>
                  <a:gd name="T14" fmla="*/ 0 w 454"/>
                  <a:gd name="T15" fmla="*/ 90488 h 170"/>
                  <a:gd name="T16" fmla="*/ 0 w 454"/>
                  <a:gd name="T17" fmla="*/ 180975 h 170"/>
                  <a:gd name="T18" fmla="*/ 90488 w 454"/>
                  <a:gd name="T19" fmla="*/ 180975 h 170"/>
                  <a:gd name="T20" fmla="*/ 90488 w 454"/>
                  <a:gd name="T21" fmla="*/ 269875 h 170"/>
                  <a:gd name="T22" fmla="*/ 630238 w 454"/>
                  <a:gd name="T23" fmla="*/ 269875 h 170"/>
                  <a:gd name="T24" fmla="*/ 630238 w 454"/>
                  <a:gd name="T25" fmla="*/ 180975 h 170"/>
                  <a:gd name="T26" fmla="*/ 720725 w 454"/>
                  <a:gd name="T27" fmla="*/ 180975 h 170"/>
                  <a:gd name="T28" fmla="*/ 720725 w 454"/>
                  <a:gd name="T29" fmla="*/ 0 h 17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4" h="17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6" name="Freeform 1039"/>
              <p:cNvSpPr>
                <a:spLocks/>
              </p:cNvSpPr>
              <p:nvPr/>
            </p:nvSpPr>
            <p:spPr bwMode="auto">
              <a:xfrm>
                <a:off x="6130925" y="5970588"/>
                <a:ext cx="809625" cy="720725"/>
              </a:xfrm>
              <a:custGeom>
                <a:avLst/>
                <a:gdLst>
                  <a:gd name="T0" fmla="*/ 809625 w 510"/>
                  <a:gd name="T1" fmla="*/ 0 h 454"/>
                  <a:gd name="T2" fmla="*/ 630238 w 510"/>
                  <a:gd name="T3" fmla="*/ 0 h 454"/>
                  <a:gd name="T4" fmla="*/ 630238 w 510"/>
                  <a:gd name="T5" fmla="*/ 180975 h 454"/>
                  <a:gd name="T6" fmla="*/ 539750 w 510"/>
                  <a:gd name="T7" fmla="*/ 180975 h 454"/>
                  <a:gd name="T8" fmla="*/ 539750 w 510"/>
                  <a:gd name="T9" fmla="*/ 360363 h 454"/>
                  <a:gd name="T10" fmla="*/ 360363 w 510"/>
                  <a:gd name="T11" fmla="*/ 360363 h 454"/>
                  <a:gd name="T12" fmla="*/ 360363 w 510"/>
                  <a:gd name="T13" fmla="*/ 450850 h 454"/>
                  <a:gd name="T14" fmla="*/ 0 w 510"/>
                  <a:gd name="T15" fmla="*/ 450850 h 454"/>
                  <a:gd name="T16" fmla="*/ 0 w 510"/>
                  <a:gd name="T17" fmla="*/ 630238 h 454"/>
                  <a:gd name="T18" fmla="*/ 179388 w 510"/>
                  <a:gd name="T19" fmla="*/ 630238 h 454"/>
                  <a:gd name="T20" fmla="*/ 179388 w 510"/>
                  <a:gd name="T21" fmla="*/ 720725 h 454"/>
                  <a:gd name="T22" fmla="*/ 449263 w 510"/>
                  <a:gd name="T23" fmla="*/ 720725 h 454"/>
                  <a:gd name="T24" fmla="*/ 449263 w 510"/>
                  <a:gd name="T25" fmla="*/ 630238 h 454"/>
                  <a:gd name="T26" fmla="*/ 539750 w 510"/>
                  <a:gd name="T27" fmla="*/ 630238 h 454"/>
                  <a:gd name="T28" fmla="*/ 539750 w 510"/>
                  <a:gd name="T29" fmla="*/ 539750 h 454"/>
                  <a:gd name="T30" fmla="*/ 809625 w 510"/>
                  <a:gd name="T31" fmla="*/ 539750 h 454"/>
                  <a:gd name="T32" fmla="*/ 809625 w 510"/>
                  <a:gd name="T33" fmla="*/ 269875 h 454"/>
                  <a:gd name="T34" fmla="*/ 720725 w 510"/>
                  <a:gd name="T35" fmla="*/ 269875 h 454"/>
                  <a:gd name="T36" fmla="*/ 720725 w 510"/>
                  <a:gd name="T37" fmla="*/ 90488 h 454"/>
                  <a:gd name="T38" fmla="*/ 809625 w 510"/>
                  <a:gd name="T39" fmla="*/ 90488 h 454"/>
                  <a:gd name="T40" fmla="*/ 809625 w 510"/>
                  <a:gd name="T41" fmla="*/ 0 h 4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10" h="454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7" name="Freeform 1040"/>
              <p:cNvSpPr>
                <a:spLocks/>
              </p:cNvSpPr>
              <p:nvPr/>
            </p:nvSpPr>
            <p:spPr bwMode="auto">
              <a:xfrm>
                <a:off x="6130925" y="5791200"/>
                <a:ext cx="630238" cy="630238"/>
              </a:xfrm>
              <a:custGeom>
                <a:avLst/>
                <a:gdLst>
                  <a:gd name="T0" fmla="*/ 0 w 397"/>
                  <a:gd name="T1" fmla="*/ 360363 h 397"/>
                  <a:gd name="T2" fmla="*/ 0 w 397"/>
                  <a:gd name="T3" fmla="*/ 630238 h 397"/>
                  <a:gd name="T4" fmla="*/ 360363 w 397"/>
                  <a:gd name="T5" fmla="*/ 630238 h 397"/>
                  <a:gd name="T6" fmla="*/ 360363 w 397"/>
                  <a:gd name="T7" fmla="*/ 539750 h 397"/>
                  <a:gd name="T8" fmla="*/ 539750 w 397"/>
                  <a:gd name="T9" fmla="*/ 539750 h 397"/>
                  <a:gd name="T10" fmla="*/ 539750 w 397"/>
                  <a:gd name="T11" fmla="*/ 360363 h 397"/>
                  <a:gd name="T12" fmla="*/ 630238 w 397"/>
                  <a:gd name="T13" fmla="*/ 360363 h 397"/>
                  <a:gd name="T14" fmla="*/ 630238 w 397"/>
                  <a:gd name="T15" fmla="*/ 88900 h 397"/>
                  <a:gd name="T16" fmla="*/ 539750 w 397"/>
                  <a:gd name="T17" fmla="*/ 88900 h 397"/>
                  <a:gd name="T18" fmla="*/ 539750 w 397"/>
                  <a:gd name="T19" fmla="*/ 0 h 397"/>
                  <a:gd name="T20" fmla="*/ 449263 w 397"/>
                  <a:gd name="T21" fmla="*/ 0 h 397"/>
                  <a:gd name="T22" fmla="*/ 449263 w 397"/>
                  <a:gd name="T23" fmla="*/ 179388 h 397"/>
                  <a:gd name="T24" fmla="*/ 360363 w 397"/>
                  <a:gd name="T25" fmla="*/ 179388 h 397"/>
                  <a:gd name="T26" fmla="*/ 360363 w 397"/>
                  <a:gd name="T27" fmla="*/ 449263 h 397"/>
                  <a:gd name="T28" fmla="*/ 179388 w 397"/>
                  <a:gd name="T29" fmla="*/ 449263 h 397"/>
                  <a:gd name="T30" fmla="*/ 179388 w 397"/>
                  <a:gd name="T31" fmla="*/ 360363 h 397"/>
                  <a:gd name="T32" fmla="*/ 0 w 397"/>
                  <a:gd name="T33" fmla="*/ 360363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8" name="Freeform 1041"/>
              <p:cNvSpPr>
                <a:spLocks/>
              </p:cNvSpPr>
              <p:nvPr/>
            </p:nvSpPr>
            <p:spPr bwMode="auto">
              <a:xfrm>
                <a:off x="6400800" y="4979988"/>
                <a:ext cx="360363" cy="811212"/>
              </a:xfrm>
              <a:custGeom>
                <a:avLst/>
                <a:gdLst>
                  <a:gd name="T0" fmla="*/ 179388 w 227"/>
                  <a:gd name="T1" fmla="*/ 0 h 511"/>
                  <a:gd name="T2" fmla="*/ 179388 w 227"/>
                  <a:gd name="T3" fmla="*/ 360362 h 511"/>
                  <a:gd name="T4" fmla="*/ 90488 w 227"/>
                  <a:gd name="T5" fmla="*/ 360362 h 511"/>
                  <a:gd name="T6" fmla="*/ 90488 w 227"/>
                  <a:gd name="T7" fmla="*/ 450850 h 511"/>
                  <a:gd name="T8" fmla="*/ 0 w 227"/>
                  <a:gd name="T9" fmla="*/ 450850 h 511"/>
                  <a:gd name="T10" fmla="*/ 0 w 227"/>
                  <a:gd name="T11" fmla="*/ 630237 h 511"/>
                  <a:gd name="T12" fmla="*/ 90488 w 227"/>
                  <a:gd name="T13" fmla="*/ 630237 h 511"/>
                  <a:gd name="T14" fmla="*/ 90488 w 227"/>
                  <a:gd name="T15" fmla="*/ 811212 h 511"/>
                  <a:gd name="T16" fmla="*/ 269875 w 227"/>
                  <a:gd name="T17" fmla="*/ 811212 h 511"/>
                  <a:gd name="T18" fmla="*/ 269875 w 227"/>
                  <a:gd name="T19" fmla="*/ 541337 h 511"/>
                  <a:gd name="T20" fmla="*/ 360363 w 227"/>
                  <a:gd name="T21" fmla="*/ 541337 h 511"/>
                  <a:gd name="T22" fmla="*/ 360363 w 227"/>
                  <a:gd name="T23" fmla="*/ 360362 h 511"/>
                  <a:gd name="T24" fmla="*/ 269875 w 227"/>
                  <a:gd name="T25" fmla="*/ 360362 h 511"/>
                  <a:gd name="T26" fmla="*/ 269875 w 227"/>
                  <a:gd name="T27" fmla="*/ 271462 h 511"/>
                  <a:gd name="T28" fmla="*/ 360363 w 227"/>
                  <a:gd name="T29" fmla="*/ 271462 h 511"/>
                  <a:gd name="T30" fmla="*/ 360363 w 227"/>
                  <a:gd name="T31" fmla="*/ 90487 h 511"/>
                  <a:gd name="T32" fmla="*/ 269875 w 227"/>
                  <a:gd name="T33" fmla="*/ 90487 h 511"/>
                  <a:gd name="T34" fmla="*/ 269875 w 227"/>
                  <a:gd name="T35" fmla="*/ 0 h 511"/>
                  <a:gd name="T36" fmla="*/ 179388 w 227"/>
                  <a:gd name="T37" fmla="*/ 0 h 5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27" h="511">
                    <a:moveTo>
                      <a:pt x="113" y="0"/>
                    </a:move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9" name="Freeform 1043"/>
              <p:cNvSpPr>
                <a:spLocks/>
              </p:cNvSpPr>
              <p:nvPr/>
            </p:nvSpPr>
            <p:spPr bwMode="auto">
              <a:xfrm>
                <a:off x="6040438" y="4621213"/>
                <a:ext cx="539750" cy="1169987"/>
              </a:xfrm>
              <a:custGeom>
                <a:avLst/>
                <a:gdLst>
                  <a:gd name="T0" fmla="*/ 539750 w 340"/>
                  <a:gd name="T1" fmla="*/ 88900 h 737"/>
                  <a:gd name="T2" fmla="*/ 450850 w 340"/>
                  <a:gd name="T3" fmla="*/ 88900 h 737"/>
                  <a:gd name="T4" fmla="*/ 450850 w 340"/>
                  <a:gd name="T5" fmla="*/ 0 h 737"/>
                  <a:gd name="T6" fmla="*/ 269875 w 340"/>
                  <a:gd name="T7" fmla="*/ 0 h 737"/>
                  <a:gd name="T8" fmla="*/ 269875 w 340"/>
                  <a:gd name="T9" fmla="*/ 88900 h 737"/>
                  <a:gd name="T10" fmla="*/ 180975 w 340"/>
                  <a:gd name="T11" fmla="*/ 88900 h 737"/>
                  <a:gd name="T12" fmla="*/ 180975 w 340"/>
                  <a:gd name="T13" fmla="*/ 179387 h 737"/>
                  <a:gd name="T14" fmla="*/ 90488 w 340"/>
                  <a:gd name="T15" fmla="*/ 179387 h 737"/>
                  <a:gd name="T16" fmla="*/ 90488 w 340"/>
                  <a:gd name="T17" fmla="*/ 269875 h 737"/>
                  <a:gd name="T18" fmla="*/ 0 w 340"/>
                  <a:gd name="T19" fmla="*/ 269875 h 737"/>
                  <a:gd name="T20" fmla="*/ 0 w 340"/>
                  <a:gd name="T21" fmla="*/ 358775 h 737"/>
                  <a:gd name="T22" fmla="*/ 90488 w 340"/>
                  <a:gd name="T23" fmla="*/ 358775 h 737"/>
                  <a:gd name="T24" fmla="*/ 90488 w 340"/>
                  <a:gd name="T25" fmla="*/ 809625 h 737"/>
                  <a:gd name="T26" fmla="*/ 180975 w 340"/>
                  <a:gd name="T27" fmla="*/ 809625 h 737"/>
                  <a:gd name="T28" fmla="*/ 180975 w 340"/>
                  <a:gd name="T29" fmla="*/ 989012 h 737"/>
                  <a:gd name="T30" fmla="*/ 90488 w 340"/>
                  <a:gd name="T31" fmla="*/ 989012 h 737"/>
                  <a:gd name="T32" fmla="*/ 90488 w 340"/>
                  <a:gd name="T33" fmla="*/ 1169987 h 737"/>
                  <a:gd name="T34" fmla="*/ 269875 w 340"/>
                  <a:gd name="T35" fmla="*/ 1169987 h 737"/>
                  <a:gd name="T36" fmla="*/ 269875 w 340"/>
                  <a:gd name="T37" fmla="*/ 1079500 h 737"/>
                  <a:gd name="T38" fmla="*/ 360363 w 340"/>
                  <a:gd name="T39" fmla="*/ 1079500 h 737"/>
                  <a:gd name="T40" fmla="*/ 360363 w 340"/>
                  <a:gd name="T41" fmla="*/ 809625 h 737"/>
                  <a:gd name="T42" fmla="*/ 450850 w 340"/>
                  <a:gd name="T43" fmla="*/ 809625 h 737"/>
                  <a:gd name="T44" fmla="*/ 450850 w 340"/>
                  <a:gd name="T45" fmla="*/ 719137 h 737"/>
                  <a:gd name="T46" fmla="*/ 539750 w 340"/>
                  <a:gd name="T47" fmla="*/ 719137 h 737"/>
                  <a:gd name="T48" fmla="*/ 539750 w 340"/>
                  <a:gd name="T49" fmla="*/ 88900 h 73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37">
                    <a:moveTo>
                      <a:pt x="340" y="56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0" name="Freeform 1044"/>
              <p:cNvSpPr>
                <a:spLocks/>
              </p:cNvSpPr>
              <p:nvPr/>
            </p:nvSpPr>
            <p:spPr bwMode="auto">
              <a:xfrm>
                <a:off x="6040438" y="3810000"/>
                <a:ext cx="720725" cy="900113"/>
              </a:xfrm>
              <a:custGeom>
                <a:avLst/>
                <a:gdLst>
                  <a:gd name="T0" fmla="*/ 539750 w 454"/>
                  <a:gd name="T1" fmla="*/ 0 h 567"/>
                  <a:gd name="T2" fmla="*/ 90488 w 454"/>
                  <a:gd name="T3" fmla="*/ 0 h 567"/>
                  <a:gd name="T4" fmla="*/ 90488 w 454"/>
                  <a:gd name="T5" fmla="*/ 180975 h 567"/>
                  <a:gd name="T6" fmla="*/ 0 w 454"/>
                  <a:gd name="T7" fmla="*/ 180975 h 567"/>
                  <a:gd name="T8" fmla="*/ 0 w 454"/>
                  <a:gd name="T9" fmla="*/ 269875 h 567"/>
                  <a:gd name="T10" fmla="*/ 90488 w 454"/>
                  <a:gd name="T11" fmla="*/ 269875 h 567"/>
                  <a:gd name="T12" fmla="*/ 90488 w 454"/>
                  <a:gd name="T13" fmla="*/ 450850 h 567"/>
                  <a:gd name="T14" fmla="*/ 180975 w 454"/>
                  <a:gd name="T15" fmla="*/ 450850 h 567"/>
                  <a:gd name="T16" fmla="*/ 180975 w 454"/>
                  <a:gd name="T17" fmla="*/ 539750 h 567"/>
                  <a:gd name="T18" fmla="*/ 360363 w 454"/>
                  <a:gd name="T19" fmla="*/ 539750 h 567"/>
                  <a:gd name="T20" fmla="*/ 360363 w 454"/>
                  <a:gd name="T21" fmla="*/ 811213 h 567"/>
                  <a:gd name="T22" fmla="*/ 450850 w 454"/>
                  <a:gd name="T23" fmla="*/ 811213 h 567"/>
                  <a:gd name="T24" fmla="*/ 450850 w 454"/>
                  <a:gd name="T25" fmla="*/ 900113 h 567"/>
                  <a:gd name="T26" fmla="*/ 539750 w 454"/>
                  <a:gd name="T27" fmla="*/ 900113 h 567"/>
                  <a:gd name="T28" fmla="*/ 539750 w 454"/>
                  <a:gd name="T29" fmla="*/ 811213 h 567"/>
                  <a:gd name="T30" fmla="*/ 720725 w 454"/>
                  <a:gd name="T31" fmla="*/ 811213 h 567"/>
                  <a:gd name="T32" fmla="*/ 720725 w 454"/>
                  <a:gd name="T33" fmla="*/ 360363 h 567"/>
                  <a:gd name="T34" fmla="*/ 630238 w 454"/>
                  <a:gd name="T35" fmla="*/ 360363 h 567"/>
                  <a:gd name="T36" fmla="*/ 630238 w 454"/>
                  <a:gd name="T37" fmla="*/ 450850 h 567"/>
                  <a:gd name="T38" fmla="*/ 539750 w 454"/>
                  <a:gd name="T39" fmla="*/ 450850 h 567"/>
                  <a:gd name="T40" fmla="*/ 539750 w 454"/>
                  <a:gd name="T41" fmla="*/ 0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4" h="56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454" y="511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1" name="Freeform 1045"/>
              <p:cNvSpPr>
                <a:spLocks/>
              </p:cNvSpPr>
              <p:nvPr/>
            </p:nvSpPr>
            <p:spPr bwMode="auto">
              <a:xfrm>
                <a:off x="6310313" y="3000375"/>
                <a:ext cx="541337" cy="809625"/>
              </a:xfrm>
              <a:custGeom>
                <a:avLst/>
                <a:gdLst>
                  <a:gd name="T0" fmla="*/ 0 w 341"/>
                  <a:gd name="T1" fmla="*/ 809625 h 510"/>
                  <a:gd name="T2" fmla="*/ 0 w 341"/>
                  <a:gd name="T3" fmla="*/ 179388 h 510"/>
                  <a:gd name="T4" fmla="*/ 180975 w 341"/>
                  <a:gd name="T5" fmla="*/ 179388 h 510"/>
                  <a:gd name="T6" fmla="*/ 180975 w 341"/>
                  <a:gd name="T7" fmla="*/ 90488 h 510"/>
                  <a:gd name="T8" fmla="*/ 269875 w 341"/>
                  <a:gd name="T9" fmla="*/ 90488 h 510"/>
                  <a:gd name="T10" fmla="*/ 269875 w 341"/>
                  <a:gd name="T11" fmla="*/ 0 h 510"/>
                  <a:gd name="T12" fmla="*/ 360362 w 341"/>
                  <a:gd name="T13" fmla="*/ 0 h 510"/>
                  <a:gd name="T14" fmla="*/ 360362 w 341"/>
                  <a:gd name="T15" fmla="*/ 90488 h 510"/>
                  <a:gd name="T16" fmla="*/ 450850 w 341"/>
                  <a:gd name="T17" fmla="*/ 90488 h 510"/>
                  <a:gd name="T18" fmla="*/ 450850 w 341"/>
                  <a:gd name="T19" fmla="*/ 179388 h 510"/>
                  <a:gd name="T20" fmla="*/ 541337 w 341"/>
                  <a:gd name="T21" fmla="*/ 179388 h 510"/>
                  <a:gd name="T22" fmla="*/ 541337 w 341"/>
                  <a:gd name="T23" fmla="*/ 269875 h 510"/>
                  <a:gd name="T24" fmla="*/ 450850 w 341"/>
                  <a:gd name="T25" fmla="*/ 269875 h 510"/>
                  <a:gd name="T26" fmla="*/ 450850 w 341"/>
                  <a:gd name="T27" fmla="*/ 630238 h 510"/>
                  <a:gd name="T28" fmla="*/ 360362 w 341"/>
                  <a:gd name="T29" fmla="*/ 630238 h 510"/>
                  <a:gd name="T30" fmla="*/ 360362 w 341"/>
                  <a:gd name="T31" fmla="*/ 809625 h 510"/>
                  <a:gd name="T32" fmla="*/ 0 w 341"/>
                  <a:gd name="T33" fmla="*/ 809625 h 5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1" h="510">
                    <a:moveTo>
                      <a:pt x="0" y="51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2" name="Freeform 1046"/>
              <p:cNvSpPr>
                <a:spLocks/>
              </p:cNvSpPr>
              <p:nvPr/>
            </p:nvSpPr>
            <p:spPr bwMode="auto">
              <a:xfrm>
                <a:off x="4240213" y="209550"/>
                <a:ext cx="809625" cy="811213"/>
              </a:xfrm>
              <a:custGeom>
                <a:avLst/>
                <a:gdLst>
                  <a:gd name="T0" fmla="*/ 809625 w 510"/>
                  <a:gd name="T1" fmla="*/ 360363 h 511"/>
                  <a:gd name="T2" fmla="*/ 809625 w 510"/>
                  <a:gd name="T3" fmla="*/ 269875 h 511"/>
                  <a:gd name="T4" fmla="*/ 720725 w 510"/>
                  <a:gd name="T5" fmla="*/ 269875 h 511"/>
                  <a:gd name="T6" fmla="*/ 720725 w 510"/>
                  <a:gd name="T7" fmla="*/ 180975 h 511"/>
                  <a:gd name="T8" fmla="*/ 630238 w 510"/>
                  <a:gd name="T9" fmla="*/ 180975 h 511"/>
                  <a:gd name="T10" fmla="*/ 630238 w 510"/>
                  <a:gd name="T11" fmla="*/ 0 h 511"/>
                  <a:gd name="T12" fmla="*/ 539750 w 510"/>
                  <a:gd name="T13" fmla="*/ 0 h 511"/>
                  <a:gd name="T14" fmla="*/ 539750 w 510"/>
                  <a:gd name="T15" fmla="*/ 90488 h 511"/>
                  <a:gd name="T16" fmla="*/ 450850 w 510"/>
                  <a:gd name="T17" fmla="*/ 90488 h 511"/>
                  <a:gd name="T18" fmla="*/ 450850 w 510"/>
                  <a:gd name="T19" fmla="*/ 269875 h 511"/>
                  <a:gd name="T20" fmla="*/ 269875 w 510"/>
                  <a:gd name="T21" fmla="*/ 269875 h 511"/>
                  <a:gd name="T22" fmla="*/ 269875 w 510"/>
                  <a:gd name="T23" fmla="*/ 180975 h 511"/>
                  <a:gd name="T24" fmla="*/ 180975 w 510"/>
                  <a:gd name="T25" fmla="*/ 180975 h 511"/>
                  <a:gd name="T26" fmla="*/ 90488 w 510"/>
                  <a:gd name="T27" fmla="*/ 180975 h 511"/>
                  <a:gd name="T28" fmla="*/ 90488 w 510"/>
                  <a:gd name="T29" fmla="*/ 539750 h 511"/>
                  <a:gd name="T30" fmla="*/ 0 w 510"/>
                  <a:gd name="T31" fmla="*/ 539750 h 511"/>
                  <a:gd name="T32" fmla="*/ 0 w 510"/>
                  <a:gd name="T33" fmla="*/ 811213 h 511"/>
                  <a:gd name="T34" fmla="*/ 180975 w 510"/>
                  <a:gd name="T35" fmla="*/ 811213 h 511"/>
                  <a:gd name="T36" fmla="*/ 180975 w 510"/>
                  <a:gd name="T37" fmla="*/ 720725 h 511"/>
                  <a:gd name="T38" fmla="*/ 269875 w 510"/>
                  <a:gd name="T39" fmla="*/ 720725 h 511"/>
                  <a:gd name="T40" fmla="*/ 269875 w 510"/>
                  <a:gd name="T41" fmla="*/ 630238 h 511"/>
                  <a:gd name="T42" fmla="*/ 450850 w 510"/>
                  <a:gd name="T43" fmla="*/ 630238 h 511"/>
                  <a:gd name="T44" fmla="*/ 450850 w 510"/>
                  <a:gd name="T45" fmla="*/ 720725 h 511"/>
                  <a:gd name="T46" fmla="*/ 450850 w 510"/>
                  <a:gd name="T47" fmla="*/ 811213 h 511"/>
                  <a:gd name="T48" fmla="*/ 630238 w 510"/>
                  <a:gd name="T49" fmla="*/ 811213 h 511"/>
                  <a:gd name="T50" fmla="*/ 630238 w 510"/>
                  <a:gd name="T51" fmla="*/ 720725 h 511"/>
                  <a:gd name="T52" fmla="*/ 720725 w 510"/>
                  <a:gd name="T53" fmla="*/ 720725 h 511"/>
                  <a:gd name="T54" fmla="*/ 720725 w 510"/>
                  <a:gd name="T55" fmla="*/ 360363 h 511"/>
                  <a:gd name="T56" fmla="*/ 809625 w 510"/>
                  <a:gd name="T57" fmla="*/ 360363 h 51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510" h="511">
                    <a:moveTo>
                      <a:pt x="510" y="227"/>
                    </a:move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51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3" name="Freeform 1047"/>
              <p:cNvSpPr>
                <a:spLocks/>
              </p:cNvSpPr>
              <p:nvPr/>
            </p:nvSpPr>
            <p:spPr bwMode="auto">
              <a:xfrm>
                <a:off x="4240213" y="839788"/>
                <a:ext cx="720725" cy="539750"/>
              </a:xfrm>
              <a:custGeom>
                <a:avLst/>
                <a:gdLst>
                  <a:gd name="T0" fmla="*/ 0 w 454"/>
                  <a:gd name="T1" fmla="*/ 180975 h 340"/>
                  <a:gd name="T2" fmla="*/ 0 w 454"/>
                  <a:gd name="T3" fmla="*/ 269875 h 340"/>
                  <a:gd name="T4" fmla="*/ 90488 w 454"/>
                  <a:gd name="T5" fmla="*/ 269875 h 340"/>
                  <a:gd name="T6" fmla="*/ 90488 w 454"/>
                  <a:gd name="T7" fmla="*/ 539750 h 340"/>
                  <a:gd name="T8" fmla="*/ 180975 w 454"/>
                  <a:gd name="T9" fmla="*/ 539750 h 340"/>
                  <a:gd name="T10" fmla="*/ 180975 w 454"/>
                  <a:gd name="T11" fmla="*/ 450850 h 340"/>
                  <a:gd name="T12" fmla="*/ 539750 w 454"/>
                  <a:gd name="T13" fmla="*/ 450850 h 340"/>
                  <a:gd name="T14" fmla="*/ 539750 w 454"/>
                  <a:gd name="T15" fmla="*/ 360363 h 340"/>
                  <a:gd name="T16" fmla="*/ 720725 w 454"/>
                  <a:gd name="T17" fmla="*/ 360363 h 340"/>
                  <a:gd name="T18" fmla="*/ 720725 w 454"/>
                  <a:gd name="T19" fmla="*/ 90488 h 340"/>
                  <a:gd name="T20" fmla="*/ 630238 w 454"/>
                  <a:gd name="T21" fmla="*/ 90488 h 340"/>
                  <a:gd name="T22" fmla="*/ 630238 w 454"/>
                  <a:gd name="T23" fmla="*/ 180975 h 340"/>
                  <a:gd name="T24" fmla="*/ 450850 w 454"/>
                  <a:gd name="T25" fmla="*/ 180975 h 340"/>
                  <a:gd name="T26" fmla="*/ 450850 w 454"/>
                  <a:gd name="T27" fmla="*/ 0 h 340"/>
                  <a:gd name="T28" fmla="*/ 269875 w 454"/>
                  <a:gd name="T29" fmla="*/ 0 h 340"/>
                  <a:gd name="T30" fmla="*/ 269875 w 454"/>
                  <a:gd name="T31" fmla="*/ 90488 h 340"/>
                  <a:gd name="T32" fmla="*/ 180975 w 454"/>
                  <a:gd name="T33" fmla="*/ 90488 h 340"/>
                  <a:gd name="T34" fmla="*/ 180975 w 454"/>
                  <a:gd name="T35" fmla="*/ 180975 h 340"/>
                  <a:gd name="T36" fmla="*/ 0 w 454"/>
                  <a:gd name="T37" fmla="*/ 180975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4" h="340">
                    <a:moveTo>
                      <a:pt x="0" y="114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4" name="Freeform 1048"/>
              <p:cNvSpPr>
                <a:spLocks/>
              </p:cNvSpPr>
              <p:nvPr/>
            </p:nvSpPr>
            <p:spPr bwMode="auto">
              <a:xfrm>
                <a:off x="4421188" y="1200150"/>
                <a:ext cx="809625" cy="449263"/>
              </a:xfrm>
              <a:custGeom>
                <a:avLst/>
                <a:gdLst>
                  <a:gd name="T0" fmla="*/ 0 w 510"/>
                  <a:gd name="T1" fmla="*/ 90488 h 283"/>
                  <a:gd name="T2" fmla="*/ 0 w 510"/>
                  <a:gd name="T3" fmla="*/ 360363 h 283"/>
                  <a:gd name="T4" fmla="*/ 179388 w 510"/>
                  <a:gd name="T5" fmla="*/ 360363 h 283"/>
                  <a:gd name="T6" fmla="*/ 179388 w 510"/>
                  <a:gd name="T7" fmla="*/ 269875 h 283"/>
                  <a:gd name="T8" fmla="*/ 358775 w 510"/>
                  <a:gd name="T9" fmla="*/ 269875 h 283"/>
                  <a:gd name="T10" fmla="*/ 358775 w 510"/>
                  <a:gd name="T11" fmla="*/ 449263 h 283"/>
                  <a:gd name="T12" fmla="*/ 719138 w 510"/>
                  <a:gd name="T13" fmla="*/ 449263 h 283"/>
                  <a:gd name="T14" fmla="*/ 719138 w 510"/>
                  <a:gd name="T15" fmla="*/ 360363 h 283"/>
                  <a:gd name="T16" fmla="*/ 809625 w 510"/>
                  <a:gd name="T17" fmla="*/ 360363 h 283"/>
                  <a:gd name="T18" fmla="*/ 809625 w 510"/>
                  <a:gd name="T19" fmla="*/ 90488 h 283"/>
                  <a:gd name="T20" fmla="*/ 719138 w 510"/>
                  <a:gd name="T21" fmla="*/ 90488 h 283"/>
                  <a:gd name="T22" fmla="*/ 719138 w 510"/>
                  <a:gd name="T23" fmla="*/ 0 h 283"/>
                  <a:gd name="T24" fmla="*/ 358775 w 510"/>
                  <a:gd name="T25" fmla="*/ 0 h 283"/>
                  <a:gd name="T26" fmla="*/ 358775 w 510"/>
                  <a:gd name="T27" fmla="*/ 90488 h 283"/>
                  <a:gd name="T28" fmla="*/ 0 w 510"/>
                  <a:gd name="T29" fmla="*/ 90488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10" h="283">
                    <a:moveTo>
                      <a:pt x="0" y="5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453" y="283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5" name="Freeform 1049"/>
              <p:cNvSpPr>
                <a:spLocks/>
              </p:cNvSpPr>
              <p:nvPr/>
            </p:nvSpPr>
            <p:spPr bwMode="auto">
              <a:xfrm>
                <a:off x="4960938" y="1649413"/>
                <a:ext cx="360362" cy="990600"/>
              </a:xfrm>
              <a:custGeom>
                <a:avLst/>
                <a:gdLst>
                  <a:gd name="T0" fmla="*/ 360362 w 227"/>
                  <a:gd name="T1" fmla="*/ 990600 h 624"/>
                  <a:gd name="T2" fmla="*/ 269875 w 227"/>
                  <a:gd name="T3" fmla="*/ 990600 h 624"/>
                  <a:gd name="T4" fmla="*/ 269875 w 227"/>
                  <a:gd name="T5" fmla="*/ 900113 h 624"/>
                  <a:gd name="T6" fmla="*/ 88900 w 227"/>
                  <a:gd name="T7" fmla="*/ 900113 h 624"/>
                  <a:gd name="T8" fmla="*/ 88900 w 227"/>
                  <a:gd name="T9" fmla="*/ 630238 h 624"/>
                  <a:gd name="T10" fmla="*/ 0 w 227"/>
                  <a:gd name="T11" fmla="*/ 630238 h 624"/>
                  <a:gd name="T12" fmla="*/ 0 w 227"/>
                  <a:gd name="T13" fmla="*/ 0 h 624"/>
                  <a:gd name="T14" fmla="*/ 269875 w 227"/>
                  <a:gd name="T15" fmla="*/ 0 h 624"/>
                  <a:gd name="T16" fmla="*/ 269875 w 227"/>
                  <a:gd name="T17" fmla="*/ 811213 h 624"/>
                  <a:gd name="T18" fmla="*/ 360362 w 227"/>
                  <a:gd name="T19" fmla="*/ 811213 h 624"/>
                  <a:gd name="T20" fmla="*/ 360362 w 227"/>
                  <a:gd name="T21" fmla="*/ 990600 h 6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624">
                    <a:moveTo>
                      <a:pt x="227" y="624"/>
                    </a:moveTo>
                    <a:lnTo>
                      <a:pt x="170" y="624"/>
                    </a:lnTo>
                    <a:lnTo>
                      <a:pt x="17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11"/>
                    </a:lnTo>
                    <a:lnTo>
                      <a:pt x="227" y="511"/>
                    </a:lnTo>
                    <a:lnTo>
                      <a:pt x="227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6" name="Freeform 1050"/>
              <p:cNvSpPr>
                <a:spLocks/>
              </p:cNvSpPr>
              <p:nvPr/>
            </p:nvSpPr>
            <p:spPr bwMode="auto">
              <a:xfrm>
                <a:off x="4968875" y="1927225"/>
                <a:ext cx="9525" cy="3175"/>
              </a:xfrm>
              <a:custGeom>
                <a:avLst/>
                <a:gdLst>
                  <a:gd name="T0" fmla="*/ 9525 w 6"/>
                  <a:gd name="T1" fmla="*/ 0 h 2"/>
                  <a:gd name="T2" fmla="*/ 0 w 6"/>
                  <a:gd name="T3" fmla="*/ 3175 h 2"/>
                  <a:gd name="T4" fmla="*/ 9525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0" y="2"/>
                      <a:pt x="0" y="2"/>
                    </a:cubicBezTo>
                    <a:cubicBezTo>
                      <a:pt x="0" y="2"/>
                      <a:pt x="4" y="1"/>
                      <a:pt x="6" y="0"/>
                    </a:cubicBez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7" name="Freeform 1051"/>
              <p:cNvSpPr>
                <a:spLocks/>
              </p:cNvSpPr>
              <p:nvPr/>
            </p:nvSpPr>
            <p:spPr bwMode="auto">
              <a:xfrm>
                <a:off x="4421188" y="1470025"/>
                <a:ext cx="539750" cy="450850"/>
              </a:xfrm>
              <a:custGeom>
                <a:avLst/>
                <a:gdLst>
                  <a:gd name="T0" fmla="*/ 539750 w 340"/>
                  <a:gd name="T1" fmla="*/ 450850 h 284"/>
                  <a:gd name="T2" fmla="*/ 358775 w 340"/>
                  <a:gd name="T3" fmla="*/ 450850 h 284"/>
                  <a:gd name="T4" fmla="*/ 358775 w 340"/>
                  <a:gd name="T5" fmla="*/ 360363 h 284"/>
                  <a:gd name="T6" fmla="*/ 88900 w 340"/>
                  <a:gd name="T7" fmla="*/ 360363 h 284"/>
                  <a:gd name="T8" fmla="*/ 88900 w 340"/>
                  <a:gd name="T9" fmla="*/ 179388 h 284"/>
                  <a:gd name="T10" fmla="*/ 0 w 340"/>
                  <a:gd name="T11" fmla="*/ 179388 h 284"/>
                  <a:gd name="T12" fmla="*/ 0 w 340"/>
                  <a:gd name="T13" fmla="*/ 90488 h 284"/>
                  <a:gd name="T14" fmla="*/ 179388 w 340"/>
                  <a:gd name="T15" fmla="*/ 90488 h 284"/>
                  <a:gd name="T16" fmla="*/ 179388 w 340"/>
                  <a:gd name="T17" fmla="*/ 0 h 284"/>
                  <a:gd name="T18" fmla="*/ 358775 w 340"/>
                  <a:gd name="T19" fmla="*/ 0 h 284"/>
                  <a:gd name="T20" fmla="*/ 358775 w 340"/>
                  <a:gd name="T21" fmla="*/ 179388 h 284"/>
                  <a:gd name="T22" fmla="*/ 539750 w 340"/>
                  <a:gd name="T23" fmla="*/ 179388 h 284"/>
                  <a:gd name="T24" fmla="*/ 539750 w 340"/>
                  <a:gd name="T25" fmla="*/ 450850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340" y="284"/>
                    </a:moveTo>
                    <a:lnTo>
                      <a:pt x="226" y="284"/>
                    </a:lnTo>
                    <a:lnTo>
                      <a:pt x="226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8" name="Freeform 1052"/>
              <p:cNvSpPr>
                <a:spLocks/>
              </p:cNvSpPr>
              <p:nvPr/>
            </p:nvSpPr>
            <p:spPr bwMode="auto">
              <a:xfrm>
                <a:off x="4600575" y="1830388"/>
                <a:ext cx="539750" cy="990600"/>
              </a:xfrm>
              <a:custGeom>
                <a:avLst/>
                <a:gdLst>
                  <a:gd name="T0" fmla="*/ 0 w 340"/>
                  <a:gd name="T1" fmla="*/ 0 h 624"/>
                  <a:gd name="T2" fmla="*/ 0 w 340"/>
                  <a:gd name="T3" fmla="*/ 449263 h 624"/>
                  <a:gd name="T4" fmla="*/ 269875 w 340"/>
                  <a:gd name="T5" fmla="*/ 449263 h 624"/>
                  <a:gd name="T6" fmla="*/ 269875 w 340"/>
                  <a:gd name="T7" fmla="*/ 630238 h 624"/>
                  <a:gd name="T8" fmla="*/ 179388 w 340"/>
                  <a:gd name="T9" fmla="*/ 630238 h 624"/>
                  <a:gd name="T10" fmla="*/ 179388 w 340"/>
                  <a:gd name="T11" fmla="*/ 809625 h 624"/>
                  <a:gd name="T12" fmla="*/ 360363 w 340"/>
                  <a:gd name="T13" fmla="*/ 809625 h 624"/>
                  <a:gd name="T14" fmla="*/ 360363 w 340"/>
                  <a:gd name="T15" fmla="*/ 990600 h 624"/>
                  <a:gd name="T16" fmla="*/ 449263 w 340"/>
                  <a:gd name="T17" fmla="*/ 990600 h 624"/>
                  <a:gd name="T18" fmla="*/ 449263 w 340"/>
                  <a:gd name="T19" fmla="*/ 900113 h 624"/>
                  <a:gd name="T20" fmla="*/ 539750 w 340"/>
                  <a:gd name="T21" fmla="*/ 900113 h 624"/>
                  <a:gd name="T22" fmla="*/ 539750 w 340"/>
                  <a:gd name="T23" fmla="*/ 719138 h 624"/>
                  <a:gd name="T24" fmla="*/ 449263 w 340"/>
                  <a:gd name="T25" fmla="*/ 719138 h 624"/>
                  <a:gd name="T26" fmla="*/ 449263 w 340"/>
                  <a:gd name="T27" fmla="*/ 449263 h 624"/>
                  <a:gd name="T28" fmla="*/ 360363 w 340"/>
                  <a:gd name="T29" fmla="*/ 449263 h 624"/>
                  <a:gd name="T30" fmla="*/ 360363 w 340"/>
                  <a:gd name="T31" fmla="*/ 90488 h 624"/>
                  <a:gd name="T32" fmla="*/ 179388 w 340"/>
                  <a:gd name="T33" fmla="*/ 90488 h 624"/>
                  <a:gd name="T34" fmla="*/ 179388 w 340"/>
                  <a:gd name="T35" fmla="*/ 0 h 624"/>
                  <a:gd name="T36" fmla="*/ 0 w 340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624">
                    <a:moveTo>
                      <a:pt x="0" y="0"/>
                    </a:move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9" name="Freeform 1053"/>
              <p:cNvSpPr>
                <a:spLocks/>
              </p:cNvSpPr>
              <p:nvPr/>
            </p:nvSpPr>
            <p:spPr bwMode="auto">
              <a:xfrm>
                <a:off x="5770563" y="3630613"/>
                <a:ext cx="360362" cy="360362"/>
              </a:xfrm>
              <a:custGeom>
                <a:avLst/>
                <a:gdLst>
                  <a:gd name="T0" fmla="*/ 90487 w 227"/>
                  <a:gd name="T1" fmla="*/ 0 h 227"/>
                  <a:gd name="T2" fmla="*/ 90487 w 227"/>
                  <a:gd name="T3" fmla="*/ 90487 h 227"/>
                  <a:gd name="T4" fmla="*/ 0 w 227"/>
                  <a:gd name="T5" fmla="*/ 90487 h 227"/>
                  <a:gd name="T6" fmla="*/ 0 w 227"/>
                  <a:gd name="T7" fmla="*/ 269875 h 227"/>
                  <a:gd name="T8" fmla="*/ 269875 w 227"/>
                  <a:gd name="T9" fmla="*/ 269875 h 227"/>
                  <a:gd name="T10" fmla="*/ 269875 w 227"/>
                  <a:gd name="T11" fmla="*/ 360362 h 227"/>
                  <a:gd name="T12" fmla="*/ 360362 w 227"/>
                  <a:gd name="T13" fmla="*/ 360362 h 227"/>
                  <a:gd name="T14" fmla="*/ 360362 w 227"/>
                  <a:gd name="T15" fmla="*/ 0 h 227"/>
                  <a:gd name="T16" fmla="*/ 90487 w 227"/>
                  <a:gd name="T17" fmla="*/ 0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0" name="Freeform 1054"/>
              <p:cNvSpPr>
                <a:spLocks/>
              </p:cNvSpPr>
              <p:nvPr/>
            </p:nvSpPr>
            <p:spPr bwMode="auto">
              <a:xfrm>
                <a:off x="5500688" y="4440238"/>
                <a:ext cx="900112" cy="450850"/>
              </a:xfrm>
              <a:custGeom>
                <a:avLst/>
                <a:gdLst>
                  <a:gd name="T0" fmla="*/ 900112 w 567"/>
                  <a:gd name="T1" fmla="*/ 90488 h 284"/>
                  <a:gd name="T2" fmla="*/ 179387 w 567"/>
                  <a:gd name="T3" fmla="*/ 90488 h 284"/>
                  <a:gd name="T4" fmla="*/ 179387 w 567"/>
                  <a:gd name="T5" fmla="*/ 0 h 284"/>
                  <a:gd name="T6" fmla="*/ 90487 w 567"/>
                  <a:gd name="T7" fmla="*/ 0 h 284"/>
                  <a:gd name="T8" fmla="*/ 90487 w 567"/>
                  <a:gd name="T9" fmla="*/ 90488 h 284"/>
                  <a:gd name="T10" fmla="*/ 0 w 567"/>
                  <a:gd name="T11" fmla="*/ 90488 h 284"/>
                  <a:gd name="T12" fmla="*/ 0 w 567"/>
                  <a:gd name="T13" fmla="*/ 360363 h 284"/>
                  <a:gd name="T14" fmla="*/ 90487 w 567"/>
                  <a:gd name="T15" fmla="*/ 360363 h 284"/>
                  <a:gd name="T16" fmla="*/ 90487 w 567"/>
                  <a:gd name="T17" fmla="*/ 269875 h 284"/>
                  <a:gd name="T18" fmla="*/ 449262 w 567"/>
                  <a:gd name="T19" fmla="*/ 269875 h 284"/>
                  <a:gd name="T20" fmla="*/ 449262 w 567"/>
                  <a:gd name="T21" fmla="*/ 450850 h 284"/>
                  <a:gd name="T22" fmla="*/ 630237 w 567"/>
                  <a:gd name="T23" fmla="*/ 450850 h 284"/>
                  <a:gd name="T24" fmla="*/ 630237 w 567"/>
                  <a:gd name="T25" fmla="*/ 360363 h 284"/>
                  <a:gd name="T26" fmla="*/ 720725 w 567"/>
                  <a:gd name="T27" fmla="*/ 360363 h 284"/>
                  <a:gd name="T28" fmla="*/ 720725 w 567"/>
                  <a:gd name="T29" fmla="*/ 269875 h 284"/>
                  <a:gd name="T30" fmla="*/ 809625 w 567"/>
                  <a:gd name="T31" fmla="*/ 269875 h 284"/>
                  <a:gd name="T32" fmla="*/ 809625 w 567"/>
                  <a:gd name="T33" fmla="*/ 180975 h 284"/>
                  <a:gd name="T34" fmla="*/ 900112 w 567"/>
                  <a:gd name="T35" fmla="*/ 180975 h 284"/>
                  <a:gd name="T36" fmla="*/ 900112 w 567"/>
                  <a:gd name="T37" fmla="*/ 90488 h 2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7" h="284">
                    <a:moveTo>
                      <a:pt x="567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283" y="170"/>
                    </a:lnTo>
                    <a:lnTo>
                      <a:pt x="283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1" name="Freeform 1055"/>
              <p:cNvSpPr>
                <a:spLocks/>
              </p:cNvSpPr>
              <p:nvPr/>
            </p:nvSpPr>
            <p:spPr bwMode="auto">
              <a:xfrm>
                <a:off x="5410200" y="5610225"/>
                <a:ext cx="720725" cy="541338"/>
              </a:xfrm>
              <a:custGeom>
                <a:avLst/>
                <a:gdLst>
                  <a:gd name="T0" fmla="*/ 90488 w 454"/>
                  <a:gd name="T1" fmla="*/ 90488 h 341"/>
                  <a:gd name="T2" fmla="*/ 90488 w 454"/>
                  <a:gd name="T3" fmla="*/ 180975 h 341"/>
                  <a:gd name="T4" fmla="*/ 0 w 454"/>
                  <a:gd name="T5" fmla="*/ 180975 h 341"/>
                  <a:gd name="T6" fmla="*/ 0 w 454"/>
                  <a:gd name="T7" fmla="*/ 360363 h 341"/>
                  <a:gd name="T8" fmla="*/ 0 w 454"/>
                  <a:gd name="T9" fmla="*/ 450850 h 341"/>
                  <a:gd name="T10" fmla="*/ 90488 w 454"/>
                  <a:gd name="T11" fmla="*/ 450850 h 341"/>
                  <a:gd name="T12" fmla="*/ 90488 w 454"/>
                  <a:gd name="T13" fmla="*/ 541338 h 341"/>
                  <a:gd name="T14" fmla="*/ 180975 w 454"/>
                  <a:gd name="T15" fmla="*/ 541338 h 341"/>
                  <a:gd name="T16" fmla="*/ 180975 w 454"/>
                  <a:gd name="T17" fmla="*/ 450850 h 341"/>
                  <a:gd name="T18" fmla="*/ 450850 w 454"/>
                  <a:gd name="T19" fmla="*/ 450850 h 341"/>
                  <a:gd name="T20" fmla="*/ 450850 w 454"/>
                  <a:gd name="T21" fmla="*/ 360363 h 341"/>
                  <a:gd name="T22" fmla="*/ 539750 w 454"/>
                  <a:gd name="T23" fmla="*/ 360363 h 341"/>
                  <a:gd name="T24" fmla="*/ 539750 w 454"/>
                  <a:gd name="T25" fmla="*/ 269875 h 341"/>
                  <a:gd name="T26" fmla="*/ 720725 w 454"/>
                  <a:gd name="T27" fmla="*/ 269875 h 341"/>
                  <a:gd name="T28" fmla="*/ 720725 w 454"/>
                  <a:gd name="T29" fmla="*/ 180975 h 341"/>
                  <a:gd name="T30" fmla="*/ 630238 w 454"/>
                  <a:gd name="T31" fmla="*/ 180975 h 341"/>
                  <a:gd name="T32" fmla="*/ 630238 w 454"/>
                  <a:gd name="T33" fmla="*/ 90488 h 341"/>
                  <a:gd name="T34" fmla="*/ 450850 w 454"/>
                  <a:gd name="T35" fmla="*/ 90488 h 341"/>
                  <a:gd name="T36" fmla="*/ 450850 w 454"/>
                  <a:gd name="T37" fmla="*/ 0 h 341"/>
                  <a:gd name="T38" fmla="*/ 360363 w 454"/>
                  <a:gd name="T39" fmla="*/ 0 h 341"/>
                  <a:gd name="T40" fmla="*/ 360363 w 454"/>
                  <a:gd name="T41" fmla="*/ 90488 h 341"/>
                  <a:gd name="T42" fmla="*/ 90488 w 454"/>
                  <a:gd name="T43" fmla="*/ 90488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341">
                    <a:moveTo>
                      <a:pt x="57" y="57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2" name="Freeform 1056"/>
              <p:cNvSpPr>
                <a:spLocks/>
              </p:cNvSpPr>
              <p:nvPr/>
            </p:nvSpPr>
            <p:spPr bwMode="auto">
              <a:xfrm>
                <a:off x="5591175" y="5880100"/>
                <a:ext cx="539750" cy="541338"/>
              </a:xfrm>
              <a:custGeom>
                <a:avLst/>
                <a:gdLst>
                  <a:gd name="T0" fmla="*/ 539750 w 340"/>
                  <a:gd name="T1" fmla="*/ 0 h 341"/>
                  <a:gd name="T2" fmla="*/ 358775 w 340"/>
                  <a:gd name="T3" fmla="*/ 0 h 341"/>
                  <a:gd name="T4" fmla="*/ 358775 w 340"/>
                  <a:gd name="T5" fmla="*/ 90488 h 341"/>
                  <a:gd name="T6" fmla="*/ 269875 w 340"/>
                  <a:gd name="T7" fmla="*/ 90488 h 341"/>
                  <a:gd name="T8" fmla="*/ 269875 w 340"/>
                  <a:gd name="T9" fmla="*/ 180975 h 341"/>
                  <a:gd name="T10" fmla="*/ 0 w 340"/>
                  <a:gd name="T11" fmla="*/ 180975 h 341"/>
                  <a:gd name="T12" fmla="*/ 0 w 340"/>
                  <a:gd name="T13" fmla="*/ 450850 h 341"/>
                  <a:gd name="T14" fmla="*/ 358775 w 340"/>
                  <a:gd name="T15" fmla="*/ 450850 h 341"/>
                  <a:gd name="T16" fmla="*/ 358775 w 340"/>
                  <a:gd name="T17" fmla="*/ 541338 h 341"/>
                  <a:gd name="T18" fmla="*/ 539750 w 340"/>
                  <a:gd name="T19" fmla="*/ 541338 h 341"/>
                  <a:gd name="T20" fmla="*/ 539750 w 340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0" h="341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6" y="284"/>
                    </a:lnTo>
                    <a:lnTo>
                      <a:pt x="226" y="341"/>
                    </a:lnTo>
                    <a:lnTo>
                      <a:pt x="340" y="341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3" name="Freeform 1057"/>
              <p:cNvSpPr>
                <a:spLocks/>
              </p:cNvSpPr>
              <p:nvPr/>
            </p:nvSpPr>
            <p:spPr bwMode="auto">
              <a:xfrm>
                <a:off x="3879850" y="6330950"/>
                <a:ext cx="720725" cy="539750"/>
              </a:xfrm>
              <a:custGeom>
                <a:avLst/>
                <a:gdLst>
                  <a:gd name="T0" fmla="*/ 0 w 454"/>
                  <a:gd name="T1" fmla="*/ 179388 h 340"/>
                  <a:gd name="T2" fmla="*/ 90488 w 454"/>
                  <a:gd name="T3" fmla="*/ 179388 h 340"/>
                  <a:gd name="T4" fmla="*/ 90488 w 454"/>
                  <a:gd name="T5" fmla="*/ 90488 h 340"/>
                  <a:gd name="T6" fmla="*/ 450850 w 454"/>
                  <a:gd name="T7" fmla="*/ 90488 h 340"/>
                  <a:gd name="T8" fmla="*/ 450850 w 454"/>
                  <a:gd name="T9" fmla="*/ 0 h 340"/>
                  <a:gd name="T10" fmla="*/ 630238 w 454"/>
                  <a:gd name="T11" fmla="*/ 0 h 340"/>
                  <a:gd name="T12" fmla="*/ 630238 w 454"/>
                  <a:gd name="T13" fmla="*/ 90488 h 340"/>
                  <a:gd name="T14" fmla="*/ 720725 w 454"/>
                  <a:gd name="T15" fmla="*/ 90488 h 340"/>
                  <a:gd name="T16" fmla="*/ 720725 w 454"/>
                  <a:gd name="T17" fmla="*/ 269875 h 340"/>
                  <a:gd name="T18" fmla="*/ 720725 w 454"/>
                  <a:gd name="T19" fmla="*/ 449263 h 340"/>
                  <a:gd name="T20" fmla="*/ 630238 w 454"/>
                  <a:gd name="T21" fmla="*/ 449263 h 340"/>
                  <a:gd name="T22" fmla="*/ 630238 w 454"/>
                  <a:gd name="T23" fmla="*/ 360363 h 340"/>
                  <a:gd name="T24" fmla="*/ 360363 w 454"/>
                  <a:gd name="T25" fmla="*/ 360363 h 340"/>
                  <a:gd name="T26" fmla="*/ 360363 w 454"/>
                  <a:gd name="T27" fmla="*/ 449263 h 340"/>
                  <a:gd name="T28" fmla="*/ 180975 w 454"/>
                  <a:gd name="T29" fmla="*/ 449263 h 340"/>
                  <a:gd name="T30" fmla="*/ 180975 w 454"/>
                  <a:gd name="T31" fmla="*/ 539750 h 340"/>
                  <a:gd name="T32" fmla="*/ 90488 w 454"/>
                  <a:gd name="T33" fmla="*/ 539750 h 340"/>
                  <a:gd name="T34" fmla="*/ 90488 w 454"/>
                  <a:gd name="T35" fmla="*/ 360363 h 340"/>
                  <a:gd name="T36" fmla="*/ 0 w 454"/>
                  <a:gd name="T37" fmla="*/ 360363 h 340"/>
                  <a:gd name="T38" fmla="*/ 0 w 454"/>
                  <a:gd name="T39" fmla="*/ 179388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54" h="340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4" name="Freeform 1058"/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900112 w 567"/>
                  <a:gd name="T1" fmla="*/ 450850 h 624"/>
                  <a:gd name="T2" fmla="*/ 809625 w 567"/>
                  <a:gd name="T3" fmla="*/ 450850 h 624"/>
                  <a:gd name="T4" fmla="*/ 809625 w 567"/>
                  <a:gd name="T5" fmla="*/ 539750 h 624"/>
                  <a:gd name="T6" fmla="*/ 720725 w 567"/>
                  <a:gd name="T7" fmla="*/ 539750 h 624"/>
                  <a:gd name="T8" fmla="*/ 720725 w 567"/>
                  <a:gd name="T9" fmla="*/ 809625 h 624"/>
                  <a:gd name="T10" fmla="*/ 630237 w 567"/>
                  <a:gd name="T11" fmla="*/ 809625 h 624"/>
                  <a:gd name="T12" fmla="*/ 630237 w 567"/>
                  <a:gd name="T13" fmla="*/ 900113 h 624"/>
                  <a:gd name="T14" fmla="*/ 539750 w 567"/>
                  <a:gd name="T15" fmla="*/ 900113 h 624"/>
                  <a:gd name="T16" fmla="*/ 539750 w 567"/>
                  <a:gd name="T17" fmla="*/ 990600 h 624"/>
                  <a:gd name="T18" fmla="*/ 269875 w 567"/>
                  <a:gd name="T19" fmla="*/ 990600 h 624"/>
                  <a:gd name="T20" fmla="*/ 269875 w 567"/>
                  <a:gd name="T21" fmla="*/ 900113 h 624"/>
                  <a:gd name="T22" fmla="*/ 90487 w 567"/>
                  <a:gd name="T23" fmla="*/ 900113 h 624"/>
                  <a:gd name="T24" fmla="*/ 90487 w 567"/>
                  <a:gd name="T25" fmla="*/ 809625 h 624"/>
                  <a:gd name="T26" fmla="*/ 0 w 567"/>
                  <a:gd name="T27" fmla="*/ 809625 h 624"/>
                  <a:gd name="T28" fmla="*/ 0 w 567"/>
                  <a:gd name="T29" fmla="*/ 630238 h 624"/>
                  <a:gd name="T30" fmla="*/ 90487 w 567"/>
                  <a:gd name="T31" fmla="*/ 630238 h 624"/>
                  <a:gd name="T32" fmla="*/ 90487 w 567"/>
                  <a:gd name="T33" fmla="*/ 539750 h 624"/>
                  <a:gd name="T34" fmla="*/ 269875 w 567"/>
                  <a:gd name="T35" fmla="*/ 539750 h 624"/>
                  <a:gd name="T36" fmla="*/ 269875 w 567"/>
                  <a:gd name="T37" fmla="*/ 360363 h 624"/>
                  <a:gd name="T38" fmla="*/ 360362 w 567"/>
                  <a:gd name="T39" fmla="*/ 360363 h 624"/>
                  <a:gd name="T40" fmla="*/ 360362 w 567"/>
                  <a:gd name="T41" fmla="*/ 179388 h 624"/>
                  <a:gd name="T42" fmla="*/ 449262 w 567"/>
                  <a:gd name="T43" fmla="*/ 179388 h 624"/>
                  <a:gd name="T44" fmla="*/ 449262 w 567"/>
                  <a:gd name="T45" fmla="*/ 90488 h 624"/>
                  <a:gd name="T46" fmla="*/ 539750 w 567"/>
                  <a:gd name="T47" fmla="*/ 90488 h 624"/>
                  <a:gd name="T48" fmla="*/ 539750 w 567"/>
                  <a:gd name="T49" fmla="*/ 0 h 624"/>
                  <a:gd name="T50" fmla="*/ 630237 w 567"/>
                  <a:gd name="T51" fmla="*/ 0 h 624"/>
                  <a:gd name="T52" fmla="*/ 630237 w 567"/>
                  <a:gd name="T53" fmla="*/ 90488 h 624"/>
                  <a:gd name="T54" fmla="*/ 720725 w 567"/>
                  <a:gd name="T55" fmla="*/ 90488 h 624"/>
                  <a:gd name="T56" fmla="*/ 720725 w 567"/>
                  <a:gd name="T57" fmla="*/ 179388 h 624"/>
                  <a:gd name="T58" fmla="*/ 809625 w 567"/>
                  <a:gd name="T59" fmla="*/ 179388 h 624"/>
                  <a:gd name="T60" fmla="*/ 809625 w 567"/>
                  <a:gd name="T61" fmla="*/ 360363 h 624"/>
                  <a:gd name="T62" fmla="*/ 900112 w 567"/>
                  <a:gd name="T63" fmla="*/ 360363 h 624"/>
                  <a:gd name="T64" fmla="*/ 900112 w 567"/>
                  <a:gd name="T65" fmla="*/ 450850 h 6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624">
                    <a:moveTo>
                      <a:pt x="567" y="284"/>
                    </a:moveTo>
                    <a:lnTo>
                      <a:pt x="510" y="284"/>
                    </a:lnTo>
                    <a:lnTo>
                      <a:pt x="510" y="340"/>
                    </a:lnTo>
                    <a:lnTo>
                      <a:pt x="454" y="340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5" name="Freeform 1059"/>
              <p:cNvSpPr>
                <a:spLocks/>
              </p:cNvSpPr>
              <p:nvPr/>
            </p:nvSpPr>
            <p:spPr bwMode="auto">
              <a:xfrm>
                <a:off x="5321300" y="6421438"/>
                <a:ext cx="809625" cy="900112"/>
              </a:xfrm>
              <a:custGeom>
                <a:avLst/>
                <a:gdLst>
                  <a:gd name="T0" fmla="*/ 809625 w 510"/>
                  <a:gd name="T1" fmla="*/ 0 h 567"/>
                  <a:gd name="T2" fmla="*/ 719138 w 510"/>
                  <a:gd name="T3" fmla="*/ 0 h 567"/>
                  <a:gd name="T4" fmla="*/ 719138 w 510"/>
                  <a:gd name="T5" fmla="*/ 88900 h 567"/>
                  <a:gd name="T6" fmla="*/ 539750 w 510"/>
                  <a:gd name="T7" fmla="*/ 88900 h 567"/>
                  <a:gd name="T8" fmla="*/ 539750 w 510"/>
                  <a:gd name="T9" fmla="*/ 179387 h 567"/>
                  <a:gd name="T10" fmla="*/ 449263 w 510"/>
                  <a:gd name="T11" fmla="*/ 179387 h 567"/>
                  <a:gd name="T12" fmla="*/ 449263 w 510"/>
                  <a:gd name="T13" fmla="*/ 269875 h 567"/>
                  <a:gd name="T14" fmla="*/ 358775 w 510"/>
                  <a:gd name="T15" fmla="*/ 269875 h 567"/>
                  <a:gd name="T16" fmla="*/ 358775 w 510"/>
                  <a:gd name="T17" fmla="*/ 449262 h 567"/>
                  <a:gd name="T18" fmla="*/ 179388 w 510"/>
                  <a:gd name="T19" fmla="*/ 449262 h 567"/>
                  <a:gd name="T20" fmla="*/ 179388 w 510"/>
                  <a:gd name="T21" fmla="*/ 539750 h 567"/>
                  <a:gd name="T22" fmla="*/ 88900 w 510"/>
                  <a:gd name="T23" fmla="*/ 539750 h 567"/>
                  <a:gd name="T24" fmla="*/ 88900 w 510"/>
                  <a:gd name="T25" fmla="*/ 719137 h 567"/>
                  <a:gd name="T26" fmla="*/ 0 w 510"/>
                  <a:gd name="T27" fmla="*/ 719137 h 567"/>
                  <a:gd name="T28" fmla="*/ 0 w 510"/>
                  <a:gd name="T29" fmla="*/ 809625 h 567"/>
                  <a:gd name="T30" fmla="*/ 88900 w 510"/>
                  <a:gd name="T31" fmla="*/ 809625 h 567"/>
                  <a:gd name="T32" fmla="*/ 88900 w 510"/>
                  <a:gd name="T33" fmla="*/ 900112 h 567"/>
                  <a:gd name="T34" fmla="*/ 179388 w 510"/>
                  <a:gd name="T35" fmla="*/ 900112 h 567"/>
                  <a:gd name="T36" fmla="*/ 179388 w 510"/>
                  <a:gd name="T37" fmla="*/ 809625 h 567"/>
                  <a:gd name="T38" fmla="*/ 269875 w 510"/>
                  <a:gd name="T39" fmla="*/ 809625 h 567"/>
                  <a:gd name="T40" fmla="*/ 269875 w 510"/>
                  <a:gd name="T41" fmla="*/ 719137 h 567"/>
                  <a:gd name="T42" fmla="*/ 449263 w 510"/>
                  <a:gd name="T43" fmla="*/ 719137 h 567"/>
                  <a:gd name="T44" fmla="*/ 449263 w 510"/>
                  <a:gd name="T45" fmla="*/ 539750 h 567"/>
                  <a:gd name="T46" fmla="*/ 539750 w 510"/>
                  <a:gd name="T47" fmla="*/ 539750 h 567"/>
                  <a:gd name="T48" fmla="*/ 539750 w 510"/>
                  <a:gd name="T49" fmla="*/ 358775 h 567"/>
                  <a:gd name="T50" fmla="*/ 628650 w 510"/>
                  <a:gd name="T51" fmla="*/ 358775 h 567"/>
                  <a:gd name="T52" fmla="*/ 628650 w 510"/>
                  <a:gd name="T53" fmla="*/ 269875 h 567"/>
                  <a:gd name="T54" fmla="*/ 719138 w 510"/>
                  <a:gd name="T55" fmla="*/ 269875 h 567"/>
                  <a:gd name="T56" fmla="*/ 719138 w 510"/>
                  <a:gd name="T57" fmla="*/ 179387 h 567"/>
                  <a:gd name="T58" fmla="*/ 809625 w 510"/>
                  <a:gd name="T59" fmla="*/ 179387 h 567"/>
                  <a:gd name="T60" fmla="*/ 809625 w 510"/>
                  <a:gd name="T61" fmla="*/ 0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83" y="453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396" y="226"/>
                    </a:lnTo>
                    <a:lnTo>
                      <a:pt x="396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6" name="Freeform 1060"/>
              <p:cNvSpPr>
                <a:spLocks/>
              </p:cNvSpPr>
              <p:nvPr/>
            </p:nvSpPr>
            <p:spPr bwMode="auto">
              <a:xfrm>
                <a:off x="4870450" y="6691313"/>
                <a:ext cx="809625" cy="449262"/>
              </a:xfrm>
              <a:custGeom>
                <a:avLst/>
                <a:gdLst>
                  <a:gd name="T0" fmla="*/ 809625 w 510"/>
                  <a:gd name="T1" fmla="*/ 0 h 283"/>
                  <a:gd name="T2" fmla="*/ 450850 w 510"/>
                  <a:gd name="T3" fmla="*/ 0 h 283"/>
                  <a:gd name="T4" fmla="*/ 450850 w 510"/>
                  <a:gd name="T5" fmla="*/ 88900 h 283"/>
                  <a:gd name="T6" fmla="*/ 360363 w 510"/>
                  <a:gd name="T7" fmla="*/ 88900 h 283"/>
                  <a:gd name="T8" fmla="*/ 360363 w 510"/>
                  <a:gd name="T9" fmla="*/ 179387 h 283"/>
                  <a:gd name="T10" fmla="*/ 269875 w 510"/>
                  <a:gd name="T11" fmla="*/ 179387 h 283"/>
                  <a:gd name="T12" fmla="*/ 269875 w 510"/>
                  <a:gd name="T13" fmla="*/ 269875 h 283"/>
                  <a:gd name="T14" fmla="*/ 179388 w 510"/>
                  <a:gd name="T15" fmla="*/ 269875 h 283"/>
                  <a:gd name="T16" fmla="*/ 179388 w 510"/>
                  <a:gd name="T17" fmla="*/ 179387 h 283"/>
                  <a:gd name="T18" fmla="*/ 0 w 510"/>
                  <a:gd name="T19" fmla="*/ 179387 h 283"/>
                  <a:gd name="T20" fmla="*/ 0 w 510"/>
                  <a:gd name="T21" fmla="*/ 269875 h 283"/>
                  <a:gd name="T22" fmla="*/ 90488 w 510"/>
                  <a:gd name="T23" fmla="*/ 269875 h 283"/>
                  <a:gd name="T24" fmla="*/ 90488 w 510"/>
                  <a:gd name="T25" fmla="*/ 360362 h 283"/>
                  <a:gd name="T26" fmla="*/ 360363 w 510"/>
                  <a:gd name="T27" fmla="*/ 360362 h 283"/>
                  <a:gd name="T28" fmla="*/ 360363 w 510"/>
                  <a:gd name="T29" fmla="*/ 449262 h 283"/>
                  <a:gd name="T30" fmla="*/ 539750 w 510"/>
                  <a:gd name="T31" fmla="*/ 449262 h 283"/>
                  <a:gd name="T32" fmla="*/ 539750 w 510"/>
                  <a:gd name="T33" fmla="*/ 360362 h 283"/>
                  <a:gd name="T34" fmla="*/ 539750 w 510"/>
                  <a:gd name="T35" fmla="*/ 269875 h 283"/>
                  <a:gd name="T36" fmla="*/ 630238 w 510"/>
                  <a:gd name="T37" fmla="*/ 269875 h 283"/>
                  <a:gd name="T38" fmla="*/ 630238 w 510"/>
                  <a:gd name="T39" fmla="*/ 179387 h 283"/>
                  <a:gd name="T40" fmla="*/ 809625 w 510"/>
                  <a:gd name="T41" fmla="*/ 179387 h 283"/>
                  <a:gd name="T42" fmla="*/ 809625 w 510"/>
                  <a:gd name="T43" fmla="*/ 0 h 2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10" h="283">
                    <a:moveTo>
                      <a:pt x="510" y="0"/>
                    </a:moveTo>
                    <a:lnTo>
                      <a:pt x="284" y="0"/>
                    </a:lnTo>
                    <a:lnTo>
                      <a:pt x="28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7" name="Freeform 1061"/>
              <p:cNvSpPr>
                <a:spLocks/>
              </p:cNvSpPr>
              <p:nvPr/>
            </p:nvSpPr>
            <p:spPr bwMode="auto">
              <a:xfrm>
                <a:off x="6040438" y="7051675"/>
                <a:ext cx="630237" cy="719138"/>
              </a:xfrm>
              <a:custGeom>
                <a:avLst/>
                <a:gdLst>
                  <a:gd name="T0" fmla="*/ 269875 w 397"/>
                  <a:gd name="T1" fmla="*/ 719138 h 453"/>
                  <a:gd name="T2" fmla="*/ 180975 w 397"/>
                  <a:gd name="T3" fmla="*/ 719138 h 453"/>
                  <a:gd name="T4" fmla="*/ 180975 w 397"/>
                  <a:gd name="T5" fmla="*/ 628650 h 453"/>
                  <a:gd name="T6" fmla="*/ 0 w 397"/>
                  <a:gd name="T7" fmla="*/ 628650 h 453"/>
                  <a:gd name="T8" fmla="*/ 0 w 397"/>
                  <a:gd name="T9" fmla="*/ 449263 h 453"/>
                  <a:gd name="T10" fmla="*/ 90487 w 397"/>
                  <a:gd name="T11" fmla="*/ 449263 h 453"/>
                  <a:gd name="T12" fmla="*/ 90487 w 397"/>
                  <a:gd name="T13" fmla="*/ 358775 h 453"/>
                  <a:gd name="T14" fmla="*/ 180975 w 397"/>
                  <a:gd name="T15" fmla="*/ 358775 h 453"/>
                  <a:gd name="T16" fmla="*/ 180975 w 397"/>
                  <a:gd name="T17" fmla="*/ 88900 h 453"/>
                  <a:gd name="T18" fmla="*/ 269875 w 397"/>
                  <a:gd name="T19" fmla="*/ 88900 h 453"/>
                  <a:gd name="T20" fmla="*/ 269875 w 397"/>
                  <a:gd name="T21" fmla="*/ 0 h 453"/>
                  <a:gd name="T22" fmla="*/ 360362 w 397"/>
                  <a:gd name="T23" fmla="*/ 0 h 453"/>
                  <a:gd name="T24" fmla="*/ 360362 w 397"/>
                  <a:gd name="T25" fmla="*/ 88900 h 453"/>
                  <a:gd name="T26" fmla="*/ 450850 w 397"/>
                  <a:gd name="T27" fmla="*/ 88900 h 453"/>
                  <a:gd name="T28" fmla="*/ 450850 w 397"/>
                  <a:gd name="T29" fmla="*/ 179388 h 453"/>
                  <a:gd name="T30" fmla="*/ 539750 w 397"/>
                  <a:gd name="T31" fmla="*/ 179388 h 453"/>
                  <a:gd name="T32" fmla="*/ 539750 w 397"/>
                  <a:gd name="T33" fmla="*/ 269875 h 453"/>
                  <a:gd name="T34" fmla="*/ 630237 w 397"/>
                  <a:gd name="T35" fmla="*/ 269875 h 453"/>
                  <a:gd name="T36" fmla="*/ 630237 w 397"/>
                  <a:gd name="T37" fmla="*/ 539750 h 453"/>
                  <a:gd name="T38" fmla="*/ 450850 w 397"/>
                  <a:gd name="T39" fmla="*/ 539750 h 453"/>
                  <a:gd name="T40" fmla="*/ 450850 w 397"/>
                  <a:gd name="T41" fmla="*/ 628650 h 453"/>
                  <a:gd name="T42" fmla="*/ 269875 w 397"/>
                  <a:gd name="T43" fmla="*/ 628650 h 453"/>
                  <a:gd name="T44" fmla="*/ 269875 w 397"/>
                  <a:gd name="T45" fmla="*/ 719138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70" y="453"/>
                    </a:moveTo>
                    <a:lnTo>
                      <a:pt x="114" y="453"/>
                    </a:lnTo>
                    <a:lnTo>
                      <a:pt x="114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396"/>
                    </a:lnTo>
                    <a:lnTo>
                      <a:pt x="170" y="396"/>
                    </a:lnTo>
                    <a:lnTo>
                      <a:pt x="170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8" name="Freeform 1063"/>
              <p:cNvSpPr>
                <a:spLocks/>
              </p:cNvSpPr>
              <p:nvPr/>
            </p:nvSpPr>
            <p:spPr bwMode="auto">
              <a:xfrm>
                <a:off x="5049838" y="6151563"/>
                <a:ext cx="990600" cy="809625"/>
              </a:xfrm>
              <a:custGeom>
                <a:avLst/>
                <a:gdLst>
                  <a:gd name="T0" fmla="*/ 0 w 624"/>
                  <a:gd name="T1" fmla="*/ 809625 h 510"/>
                  <a:gd name="T2" fmla="*/ 0 w 624"/>
                  <a:gd name="T3" fmla="*/ 628650 h 510"/>
                  <a:gd name="T4" fmla="*/ 90488 w 624"/>
                  <a:gd name="T5" fmla="*/ 628650 h 510"/>
                  <a:gd name="T6" fmla="*/ 90488 w 624"/>
                  <a:gd name="T7" fmla="*/ 449263 h 510"/>
                  <a:gd name="T8" fmla="*/ 180975 w 624"/>
                  <a:gd name="T9" fmla="*/ 449263 h 510"/>
                  <a:gd name="T10" fmla="*/ 180975 w 624"/>
                  <a:gd name="T11" fmla="*/ 358775 h 510"/>
                  <a:gd name="T12" fmla="*/ 271463 w 624"/>
                  <a:gd name="T13" fmla="*/ 358775 h 510"/>
                  <a:gd name="T14" fmla="*/ 271463 w 624"/>
                  <a:gd name="T15" fmla="*/ 269875 h 510"/>
                  <a:gd name="T16" fmla="*/ 360363 w 624"/>
                  <a:gd name="T17" fmla="*/ 269875 h 510"/>
                  <a:gd name="T18" fmla="*/ 360363 w 624"/>
                  <a:gd name="T19" fmla="*/ 88900 h 510"/>
                  <a:gd name="T20" fmla="*/ 450850 w 624"/>
                  <a:gd name="T21" fmla="*/ 88900 h 510"/>
                  <a:gd name="T22" fmla="*/ 450850 w 624"/>
                  <a:gd name="T23" fmla="*/ 0 h 510"/>
                  <a:gd name="T24" fmla="*/ 541338 w 624"/>
                  <a:gd name="T25" fmla="*/ 0 h 510"/>
                  <a:gd name="T26" fmla="*/ 541338 w 624"/>
                  <a:gd name="T27" fmla="*/ 179388 h 510"/>
                  <a:gd name="T28" fmla="*/ 900113 w 624"/>
                  <a:gd name="T29" fmla="*/ 179388 h 510"/>
                  <a:gd name="T30" fmla="*/ 900113 w 624"/>
                  <a:gd name="T31" fmla="*/ 269875 h 510"/>
                  <a:gd name="T32" fmla="*/ 990600 w 624"/>
                  <a:gd name="T33" fmla="*/ 269875 h 510"/>
                  <a:gd name="T34" fmla="*/ 990600 w 624"/>
                  <a:gd name="T35" fmla="*/ 358775 h 510"/>
                  <a:gd name="T36" fmla="*/ 811213 w 624"/>
                  <a:gd name="T37" fmla="*/ 358775 h 510"/>
                  <a:gd name="T38" fmla="*/ 811213 w 624"/>
                  <a:gd name="T39" fmla="*/ 449263 h 510"/>
                  <a:gd name="T40" fmla="*/ 720725 w 624"/>
                  <a:gd name="T41" fmla="*/ 449263 h 510"/>
                  <a:gd name="T42" fmla="*/ 720725 w 624"/>
                  <a:gd name="T43" fmla="*/ 539750 h 510"/>
                  <a:gd name="T44" fmla="*/ 271463 w 624"/>
                  <a:gd name="T45" fmla="*/ 539750 h 510"/>
                  <a:gd name="T46" fmla="*/ 271463 w 624"/>
                  <a:gd name="T47" fmla="*/ 628650 h 510"/>
                  <a:gd name="T48" fmla="*/ 180975 w 624"/>
                  <a:gd name="T49" fmla="*/ 628650 h 510"/>
                  <a:gd name="T50" fmla="*/ 180975 w 624"/>
                  <a:gd name="T51" fmla="*/ 719138 h 510"/>
                  <a:gd name="T52" fmla="*/ 90488 w 624"/>
                  <a:gd name="T53" fmla="*/ 719138 h 510"/>
                  <a:gd name="T54" fmla="*/ 90488 w 624"/>
                  <a:gd name="T55" fmla="*/ 809625 h 510"/>
                  <a:gd name="T56" fmla="*/ 0 w 624"/>
                  <a:gd name="T57" fmla="*/ 809625 h 51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24" h="510">
                    <a:moveTo>
                      <a:pt x="0" y="510"/>
                    </a:moveTo>
                    <a:lnTo>
                      <a:pt x="0" y="396"/>
                    </a:lnTo>
                    <a:lnTo>
                      <a:pt x="57" y="396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71" y="226"/>
                    </a:lnTo>
                    <a:lnTo>
                      <a:pt x="17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6"/>
                    </a:lnTo>
                    <a:lnTo>
                      <a:pt x="511" y="226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171" y="340"/>
                    </a:lnTo>
                    <a:lnTo>
                      <a:pt x="171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9" name="Freeform 1064"/>
              <p:cNvSpPr>
                <a:spLocks/>
              </p:cNvSpPr>
              <p:nvPr/>
            </p:nvSpPr>
            <p:spPr bwMode="auto">
              <a:xfrm>
                <a:off x="4779963" y="5880100"/>
                <a:ext cx="720725" cy="990600"/>
              </a:xfrm>
              <a:custGeom>
                <a:avLst/>
                <a:gdLst>
                  <a:gd name="T0" fmla="*/ 630238 w 454"/>
                  <a:gd name="T1" fmla="*/ 0 h 624"/>
                  <a:gd name="T2" fmla="*/ 541338 w 454"/>
                  <a:gd name="T3" fmla="*/ 0 h 624"/>
                  <a:gd name="T4" fmla="*/ 541338 w 454"/>
                  <a:gd name="T5" fmla="*/ 90488 h 624"/>
                  <a:gd name="T6" fmla="*/ 360363 w 454"/>
                  <a:gd name="T7" fmla="*/ 90488 h 624"/>
                  <a:gd name="T8" fmla="*/ 360363 w 454"/>
                  <a:gd name="T9" fmla="*/ 450850 h 624"/>
                  <a:gd name="T10" fmla="*/ 269875 w 454"/>
                  <a:gd name="T11" fmla="*/ 450850 h 624"/>
                  <a:gd name="T12" fmla="*/ 269875 w 454"/>
                  <a:gd name="T13" fmla="*/ 630238 h 624"/>
                  <a:gd name="T14" fmla="*/ 180975 w 454"/>
                  <a:gd name="T15" fmla="*/ 630238 h 624"/>
                  <a:gd name="T16" fmla="*/ 180975 w 454"/>
                  <a:gd name="T17" fmla="*/ 811213 h 624"/>
                  <a:gd name="T18" fmla="*/ 0 w 454"/>
                  <a:gd name="T19" fmla="*/ 811213 h 624"/>
                  <a:gd name="T20" fmla="*/ 0 w 454"/>
                  <a:gd name="T21" fmla="*/ 990600 h 624"/>
                  <a:gd name="T22" fmla="*/ 269875 w 454"/>
                  <a:gd name="T23" fmla="*/ 990600 h 624"/>
                  <a:gd name="T24" fmla="*/ 269875 w 454"/>
                  <a:gd name="T25" fmla="*/ 900113 h 624"/>
                  <a:gd name="T26" fmla="*/ 360363 w 454"/>
                  <a:gd name="T27" fmla="*/ 900113 h 624"/>
                  <a:gd name="T28" fmla="*/ 360363 w 454"/>
                  <a:gd name="T29" fmla="*/ 720725 h 624"/>
                  <a:gd name="T30" fmla="*/ 450850 w 454"/>
                  <a:gd name="T31" fmla="*/ 720725 h 624"/>
                  <a:gd name="T32" fmla="*/ 450850 w 454"/>
                  <a:gd name="T33" fmla="*/ 630238 h 624"/>
                  <a:gd name="T34" fmla="*/ 541338 w 454"/>
                  <a:gd name="T35" fmla="*/ 630238 h 624"/>
                  <a:gd name="T36" fmla="*/ 541338 w 454"/>
                  <a:gd name="T37" fmla="*/ 541338 h 624"/>
                  <a:gd name="T38" fmla="*/ 630238 w 454"/>
                  <a:gd name="T39" fmla="*/ 541338 h 624"/>
                  <a:gd name="T40" fmla="*/ 630238 w 454"/>
                  <a:gd name="T41" fmla="*/ 360363 h 624"/>
                  <a:gd name="T42" fmla="*/ 720725 w 454"/>
                  <a:gd name="T43" fmla="*/ 360363 h 624"/>
                  <a:gd name="T44" fmla="*/ 720725 w 454"/>
                  <a:gd name="T45" fmla="*/ 180975 h 624"/>
                  <a:gd name="T46" fmla="*/ 630238 w 454"/>
                  <a:gd name="T47" fmla="*/ 180975 h 624"/>
                  <a:gd name="T48" fmla="*/ 630238 w 454"/>
                  <a:gd name="T49" fmla="*/ 0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4" h="624">
                    <a:moveTo>
                      <a:pt x="397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511"/>
                    </a:lnTo>
                    <a:lnTo>
                      <a:pt x="0" y="511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0" name="Freeform 1065"/>
              <p:cNvSpPr>
                <a:spLocks/>
              </p:cNvSpPr>
              <p:nvPr/>
            </p:nvSpPr>
            <p:spPr bwMode="auto">
              <a:xfrm>
                <a:off x="4600575" y="6151563"/>
                <a:ext cx="539750" cy="719137"/>
              </a:xfrm>
              <a:custGeom>
                <a:avLst/>
                <a:gdLst>
                  <a:gd name="T0" fmla="*/ 539750 w 340"/>
                  <a:gd name="T1" fmla="*/ 0 h 453"/>
                  <a:gd name="T2" fmla="*/ 269875 w 340"/>
                  <a:gd name="T3" fmla="*/ 0 h 453"/>
                  <a:gd name="T4" fmla="*/ 269875 w 340"/>
                  <a:gd name="T5" fmla="*/ 179387 h 453"/>
                  <a:gd name="T6" fmla="*/ 179388 w 340"/>
                  <a:gd name="T7" fmla="*/ 179387 h 453"/>
                  <a:gd name="T8" fmla="*/ 179388 w 340"/>
                  <a:gd name="T9" fmla="*/ 269875 h 453"/>
                  <a:gd name="T10" fmla="*/ 90488 w 340"/>
                  <a:gd name="T11" fmla="*/ 269875 h 453"/>
                  <a:gd name="T12" fmla="*/ 90488 w 340"/>
                  <a:gd name="T13" fmla="*/ 358775 h 453"/>
                  <a:gd name="T14" fmla="*/ 0 w 340"/>
                  <a:gd name="T15" fmla="*/ 358775 h 453"/>
                  <a:gd name="T16" fmla="*/ 0 w 340"/>
                  <a:gd name="T17" fmla="*/ 628650 h 453"/>
                  <a:gd name="T18" fmla="*/ 90488 w 340"/>
                  <a:gd name="T19" fmla="*/ 628650 h 453"/>
                  <a:gd name="T20" fmla="*/ 90488 w 340"/>
                  <a:gd name="T21" fmla="*/ 719137 h 453"/>
                  <a:gd name="T22" fmla="*/ 179388 w 340"/>
                  <a:gd name="T23" fmla="*/ 719137 h 453"/>
                  <a:gd name="T24" fmla="*/ 179388 w 340"/>
                  <a:gd name="T25" fmla="*/ 539750 h 453"/>
                  <a:gd name="T26" fmla="*/ 360363 w 340"/>
                  <a:gd name="T27" fmla="*/ 539750 h 453"/>
                  <a:gd name="T28" fmla="*/ 360363 w 340"/>
                  <a:gd name="T29" fmla="*/ 358775 h 453"/>
                  <a:gd name="T30" fmla="*/ 449263 w 340"/>
                  <a:gd name="T31" fmla="*/ 358775 h 453"/>
                  <a:gd name="T32" fmla="*/ 449263 w 340"/>
                  <a:gd name="T33" fmla="*/ 179387 h 453"/>
                  <a:gd name="T34" fmla="*/ 539750 w 340"/>
                  <a:gd name="T35" fmla="*/ 179387 h 453"/>
                  <a:gd name="T36" fmla="*/ 539750 w 340"/>
                  <a:gd name="T37" fmla="*/ 0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1" name="Freeform 1066"/>
              <p:cNvSpPr>
                <a:spLocks/>
              </p:cNvSpPr>
              <p:nvPr/>
            </p:nvSpPr>
            <p:spPr bwMode="auto">
              <a:xfrm>
                <a:off x="4870450" y="5340350"/>
                <a:ext cx="539750" cy="811213"/>
              </a:xfrm>
              <a:custGeom>
                <a:avLst/>
                <a:gdLst>
                  <a:gd name="T0" fmla="*/ 539750 w 340"/>
                  <a:gd name="T1" fmla="*/ 0 h 511"/>
                  <a:gd name="T2" fmla="*/ 450850 w 340"/>
                  <a:gd name="T3" fmla="*/ 0 h 511"/>
                  <a:gd name="T4" fmla="*/ 450850 w 340"/>
                  <a:gd name="T5" fmla="*/ 90488 h 511"/>
                  <a:gd name="T6" fmla="*/ 269875 w 340"/>
                  <a:gd name="T7" fmla="*/ 90488 h 511"/>
                  <a:gd name="T8" fmla="*/ 269875 w 340"/>
                  <a:gd name="T9" fmla="*/ 180975 h 511"/>
                  <a:gd name="T10" fmla="*/ 90488 w 340"/>
                  <a:gd name="T11" fmla="*/ 180975 h 511"/>
                  <a:gd name="T12" fmla="*/ 90488 w 340"/>
                  <a:gd name="T13" fmla="*/ 269875 h 511"/>
                  <a:gd name="T14" fmla="*/ 0 w 340"/>
                  <a:gd name="T15" fmla="*/ 269875 h 511"/>
                  <a:gd name="T16" fmla="*/ 0 w 340"/>
                  <a:gd name="T17" fmla="*/ 720725 h 511"/>
                  <a:gd name="T18" fmla="*/ 90488 w 340"/>
                  <a:gd name="T19" fmla="*/ 720725 h 511"/>
                  <a:gd name="T20" fmla="*/ 90488 w 340"/>
                  <a:gd name="T21" fmla="*/ 811213 h 511"/>
                  <a:gd name="T22" fmla="*/ 269875 w 340"/>
                  <a:gd name="T23" fmla="*/ 811213 h 511"/>
                  <a:gd name="T24" fmla="*/ 269875 w 340"/>
                  <a:gd name="T25" fmla="*/ 630238 h 511"/>
                  <a:gd name="T26" fmla="*/ 450850 w 340"/>
                  <a:gd name="T27" fmla="*/ 630238 h 511"/>
                  <a:gd name="T28" fmla="*/ 450850 w 340"/>
                  <a:gd name="T29" fmla="*/ 539750 h 511"/>
                  <a:gd name="T30" fmla="*/ 539750 w 340"/>
                  <a:gd name="T31" fmla="*/ 539750 h 511"/>
                  <a:gd name="T32" fmla="*/ 539750 w 340"/>
                  <a:gd name="T33" fmla="*/ 360363 h 511"/>
                  <a:gd name="T34" fmla="*/ 450850 w 340"/>
                  <a:gd name="T35" fmla="*/ 360363 h 511"/>
                  <a:gd name="T36" fmla="*/ 450850 w 340"/>
                  <a:gd name="T37" fmla="*/ 180975 h 511"/>
                  <a:gd name="T38" fmla="*/ 539750 w 340"/>
                  <a:gd name="T39" fmla="*/ 180975 h 511"/>
                  <a:gd name="T40" fmla="*/ 539750 w 340"/>
                  <a:gd name="T41" fmla="*/ 0 h 5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40" h="511">
                    <a:moveTo>
                      <a:pt x="340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2" name="Freeform 1068"/>
              <p:cNvSpPr>
                <a:spLocks/>
              </p:cNvSpPr>
              <p:nvPr/>
            </p:nvSpPr>
            <p:spPr bwMode="auto">
              <a:xfrm>
                <a:off x="5321300" y="3449638"/>
                <a:ext cx="358775" cy="271462"/>
              </a:xfrm>
              <a:custGeom>
                <a:avLst/>
                <a:gdLst>
                  <a:gd name="T0" fmla="*/ 0 w 226"/>
                  <a:gd name="T1" fmla="*/ 90487 h 171"/>
                  <a:gd name="T2" fmla="*/ 0 w 226"/>
                  <a:gd name="T3" fmla="*/ 271462 h 171"/>
                  <a:gd name="T4" fmla="*/ 358775 w 226"/>
                  <a:gd name="T5" fmla="*/ 271462 h 171"/>
                  <a:gd name="T6" fmla="*/ 358775 w 226"/>
                  <a:gd name="T7" fmla="*/ 0 h 171"/>
                  <a:gd name="T8" fmla="*/ 269875 w 226"/>
                  <a:gd name="T9" fmla="*/ 0 h 171"/>
                  <a:gd name="T10" fmla="*/ 269875 w 226"/>
                  <a:gd name="T11" fmla="*/ 90487 h 171"/>
                  <a:gd name="T12" fmla="*/ 0 w 226"/>
                  <a:gd name="T13" fmla="*/ 90487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6" h="171">
                    <a:moveTo>
                      <a:pt x="0" y="57"/>
                    </a:moveTo>
                    <a:lnTo>
                      <a:pt x="0" y="171"/>
                    </a:lnTo>
                    <a:lnTo>
                      <a:pt x="226" y="171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3" name="Freeform 1069"/>
              <p:cNvSpPr>
                <a:spLocks/>
              </p:cNvSpPr>
              <p:nvPr/>
            </p:nvSpPr>
            <p:spPr bwMode="auto">
              <a:xfrm>
                <a:off x="5410200" y="3721100"/>
                <a:ext cx="180975" cy="358775"/>
              </a:xfrm>
              <a:custGeom>
                <a:avLst/>
                <a:gdLst>
                  <a:gd name="T0" fmla="*/ 0 w 114"/>
                  <a:gd name="T1" fmla="*/ 0 h 226"/>
                  <a:gd name="T2" fmla="*/ 0 w 114"/>
                  <a:gd name="T3" fmla="*/ 358775 h 226"/>
                  <a:gd name="T4" fmla="*/ 90488 w 114"/>
                  <a:gd name="T5" fmla="*/ 358775 h 226"/>
                  <a:gd name="T6" fmla="*/ 90488 w 114"/>
                  <a:gd name="T7" fmla="*/ 269875 h 226"/>
                  <a:gd name="T8" fmla="*/ 180975 w 114"/>
                  <a:gd name="T9" fmla="*/ 269875 h 226"/>
                  <a:gd name="T10" fmla="*/ 180975 w 114"/>
                  <a:gd name="T11" fmla="*/ 0 h 226"/>
                  <a:gd name="T12" fmla="*/ 0 w 114"/>
                  <a:gd name="T13" fmla="*/ 0 h 2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6">
                    <a:moveTo>
                      <a:pt x="0" y="0"/>
                    </a:move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4" name="Freeform 1070"/>
              <p:cNvSpPr>
                <a:spLocks/>
              </p:cNvSpPr>
              <p:nvPr/>
            </p:nvSpPr>
            <p:spPr bwMode="auto">
              <a:xfrm>
                <a:off x="5230813" y="3721100"/>
                <a:ext cx="900112" cy="900113"/>
              </a:xfrm>
              <a:custGeom>
                <a:avLst/>
                <a:gdLst>
                  <a:gd name="T0" fmla="*/ 90487 w 567"/>
                  <a:gd name="T1" fmla="*/ 0 h 567"/>
                  <a:gd name="T2" fmla="*/ 90487 w 567"/>
                  <a:gd name="T3" fmla="*/ 88900 h 567"/>
                  <a:gd name="T4" fmla="*/ 0 w 567"/>
                  <a:gd name="T5" fmla="*/ 88900 h 567"/>
                  <a:gd name="T6" fmla="*/ 0 w 567"/>
                  <a:gd name="T7" fmla="*/ 269875 h 567"/>
                  <a:gd name="T8" fmla="*/ 90487 w 567"/>
                  <a:gd name="T9" fmla="*/ 269875 h 567"/>
                  <a:gd name="T10" fmla="*/ 90487 w 567"/>
                  <a:gd name="T11" fmla="*/ 449263 h 567"/>
                  <a:gd name="T12" fmla="*/ 0 w 567"/>
                  <a:gd name="T13" fmla="*/ 449263 h 567"/>
                  <a:gd name="T14" fmla="*/ 0 w 567"/>
                  <a:gd name="T15" fmla="*/ 719138 h 567"/>
                  <a:gd name="T16" fmla="*/ 179387 w 567"/>
                  <a:gd name="T17" fmla="*/ 719138 h 567"/>
                  <a:gd name="T18" fmla="*/ 179387 w 567"/>
                  <a:gd name="T19" fmla="*/ 900113 h 567"/>
                  <a:gd name="T20" fmla="*/ 269875 w 567"/>
                  <a:gd name="T21" fmla="*/ 900113 h 567"/>
                  <a:gd name="T22" fmla="*/ 269875 w 567"/>
                  <a:gd name="T23" fmla="*/ 809625 h 567"/>
                  <a:gd name="T24" fmla="*/ 360362 w 567"/>
                  <a:gd name="T25" fmla="*/ 809625 h 567"/>
                  <a:gd name="T26" fmla="*/ 360362 w 567"/>
                  <a:gd name="T27" fmla="*/ 539750 h 567"/>
                  <a:gd name="T28" fmla="*/ 449262 w 567"/>
                  <a:gd name="T29" fmla="*/ 539750 h 567"/>
                  <a:gd name="T30" fmla="*/ 449262 w 567"/>
                  <a:gd name="T31" fmla="*/ 449263 h 567"/>
                  <a:gd name="T32" fmla="*/ 539750 w 567"/>
                  <a:gd name="T33" fmla="*/ 449263 h 567"/>
                  <a:gd name="T34" fmla="*/ 539750 w 567"/>
                  <a:gd name="T35" fmla="*/ 539750 h 567"/>
                  <a:gd name="T36" fmla="*/ 719137 w 567"/>
                  <a:gd name="T37" fmla="*/ 539750 h 567"/>
                  <a:gd name="T38" fmla="*/ 719137 w 567"/>
                  <a:gd name="T39" fmla="*/ 628650 h 567"/>
                  <a:gd name="T40" fmla="*/ 900112 w 567"/>
                  <a:gd name="T41" fmla="*/ 628650 h 567"/>
                  <a:gd name="T42" fmla="*/ 900112 w 567"/>
                  <a:gd name="T43" fmla="*/ 449263 h 567"/>
                  <a:gd name="T44" fmla="*/ 630237 w 567"/>
                  <a:gd name="T45" fmla="*/ 449263 h 567"/>
                  <a:gd name="T46" fmla="*/ 630237 w 567"/>
                  <a:gd name="T47" fmla="*/ 358775 h 567"/>
                  <a:gd name="T48" fmla="*/ 449262 w 567"/>
                  <a:gd name="T49" fmla="*/ 358775 h 567"/>
                  <a:gd name="T50" fmla="*/ 449262 w 567"/>
                  <a:gd name="T51" fmla="*/ 0 h 567"/>
                  <a:gd name="T52" fmla="*/ 360362 w 567"/>
                  <a:gd name="T53" fmla="*/ 0 h 567"/>
                  <a:gd name="T54" fmla="*/ 360362 w 567"/>
                  <a:gd name="T55" fmla="*/ 269875 h 567"/>
                  <a:gd name="T56" fmla="*/ 269875 w 567"/>
                  <a:gd name="T57" fmla="*/ 269875 h 567"/>
                  <a:gd name="T58" fmla="*/ 269875 w 567"/>
                  <a:gd name="T59" fmla="*/ 358775 h 567"/>
                  <a:gd name="T60" fmla="*/ 179387 w 567"/>
                  <a:gd name="T61" fmla="*/ 358775 h 567"/>
                  <a:gd name="T62" fmla="*/ 179387 w 567"/>
                  <a:gd name="T63" fmla="*/ 0 h 567"/>
                  <a:gd name="T64" fmla="*/ 90487 w 567"/>
                  <a:gd name="T65" fmla="*/ 0 h 5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567" h="567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396"/>
                    </a:lnTo>
                    <a:lnTo>
                      <a:pt x="567" y="396"/>
                    </a:lnTo>
                    <a:lnTo>
                      <a:pt x="567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283" y="226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5" name="Freeform 1071"/>
              <p:cNvSpPr>
                <a:spLocks/>
              </p:cNvSpPr>
              <p:nvPr/>
            </p:nvSpPr>
            <p:spPr bwMode="auto">
              <a:xfrm>
                <a:off x="5680075" y="3630613"/>
                <a:ext cx="180975" cy="360362"/>
              </a:xfrm>
              <a:custGeom>
                <a:avLst/>
                <a:gdLst>
                  <a:gd name="T0" fmla="*/ 180975 w 114"/>
                  <a:gd name="T1" fmla="*/ 0 h 227"/>
                  <a:gd name="T2" fmla="*/ 0 w 114"/>
                  <a:gd name="T3" fmla="*/ 0 h 227"/>
                  <a:gd name="T4" fmla="*/ 0 w 114"/>
                  <a:gd name="T5" fmla="*/ 360362 h 227"/>
                  <a:gd name="T6" fmla="*/ 90488 w 114"/>
                  <a:gd name="T7" fmla="*/ 360362 h 227"/>
                  <a:gd name="T8" fmla="*/ 90488 w 114"/>
                  <a:gd name="T9" fmla="*/ 90487 h 227"/>
                  <a:gd name="T10" fmla="*/ 180975 w 114"/>
                  <a:gd name="T11" fmla="*/ 90487 h 227"/>
                  <a:gd name="T12" fmla="*/ 180975 w 114"/>
                  <a:gd name="T13" fmla="*/ 0 h 2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6" name="Freeform 1073"/>
              <p:cNvSpPr>
                <a:spLocks/>
              </p:cNvSpPr>
              <p:nvPr/>
            </p:nvSpPr>
            <p:spPr bwMode="auto">
              <a:xfrm>
                <a:off x="5680075" y="3900488"/>
                <a:ext cx="450850" cy="269875"/>
              </a:xfrm>
              <a:custGeom>
                <a:avLst/>
                <a:gdLst>
                  <a:gd name="T0" fmla="*/ 269875 w 284"/>
                  <a:gd name="T1" fmla="*/ 0 h 170"/>
                  <a:gd name="T2" fmla="*/ 90488 w 284"/>
                  <a:gd name="T3" fmla="*/ 0 h 170"/>
                  <a:gd name="T4" fmla="*/ 90488 w 284"/>
                  <a:gd name="T5" fmla="*/ 90488 h 170"/>
                  <a:gd name="T6" fmla="*/ 0 w 284"/>
                  <a:gd name="T7" fmla="*/ 90488 h 170"/>
                  <a:gd name="T8" fmla="*/ 0 w 284"/>
                  <a:gd name="T9" fmla="*/ 179388 h 170"/>
                  <a:gd name="T10" fmla="*/ 180975 w 284"/>
                  <a:gd name="T11" fmla="*/ 179388 h 170"/>
                  <a:gd name="T12" fmla="*/ 180975 w 284"/>
                  <a:gd name="T13" fmla="*/ 269875 h 170"/>
                  <a:gd name="T14" fmla="*/ 450850 w 284"/>
                  <a:gd name="T15" fmla="*/ 269875 h 170"/>
                  <a:gd name="T16" fmla="*/ 450850 w 284"/>
                  <a:gd name="T17" fmla="*/ 179388 h 170"/>
                  <a:gd name="T18" fmla="*/ 360363 w 284"/>
                  <a:gd name="T19" fmla="*/ 179388 h 170"/>
                  <a:gd name="T20" fmla="*/ 360363 w 284"/>
                  <a:gd name="T21" fmla="*/ 0 h 170"/>
                  <a:gd name="T22" fmla="*/ 269875 w 284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4" h="17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7" name="Freeform 1074"/>
              <p:cNvSpPr>
                <a:spLocks/>
              </p:cNvSpPr>
              <p:nvPr/>
            </p:nvSpPr>
            <p:spPr bwMode="auto">
              <a:xfrm>
                <a:off x="5680075" y="4170363"/>
                <a:ext cx="720725" cy="360362"/>
              </a:xfrm>
              <a:custGeom>
                <a:avLst/>
                <a:gdLst>
                  <a:gd name="T0" fmla="*/ 0 w 454"/>
                  <a:gd name="T1" fmla="*/ 0 h 227"/>
                  <a:gd name="T2" fmla="*/ 0 w 454"/>
                  <a:gd name="T3" fmla="*/ 179387 h 227"/>
                  <a:gd name="T4" fmla="*/ 180975 w 454"/>
                  <a:gd name="T5" fmla="*/ 179387 h 227"/>
                  <a:gd name="T6" fmla="*/ 180975 w 454"/>
                  <a:gd name="T7" fmla="*/ 269875 h 227"/>
                  <a:gd name="T8" fmla="*/ 269875 w 454"/>
                  <a:gd name="T9" fmla="*/ 269875 h 227"/>
                  <a:gd name="T10" fmla="*/ 269875 w 454"/>
                  <a:gd name="T11" fmla="*/ 360362 h 227"/>
                  <a:gd name="T12" fmla="*/ 720725 w 454"/>
                  <a:gd name="T13" fmla="*/ 360362 h 227"/>
                  <a:gd name="T14" fmla="*/ 720725 w 454"/>
                  <a:gd name="T15" fmla="*/ 179387 h 227"/>
                  <a:gd name="T16" fmla="*/ 541338 w 454"/>
                  <a:gd name="T17" fmla="*/ 179387 h 227"/>
                  <a:gd name="T18" fmla="*/ 541338 w 454"/>
                  <a:gd name="T19" fmla="*/ 90487 h 227"/>
                  <a:gd name="T20" fmla="*/ 450850 w 454"/>
                  <a:gd name="T21" fmla="*/ 90487 h 227"/>
                  <a:gd name="T22" fmla="*/ 450850 w 454"/>
                  <a:gd name="T23" fmla="*/ 179387 h 227"/>
                  <a:gd name="T24" fmla="*/ 269875 w 454"/>
                  <a:gd name="T25" fmla="*/ 179387 h 227"/>
                  <a:gd name="T26" fmla="*/ 269875 w 454"/>
                  <a:gd name="T27" fmla="*/ 90487 h 227"/>
                  <a:gd name="T28" fmla="*/ 90488 w 454"/>
                  <a:gd name="T29" fmla="*/ 90487 h 227"/>
                  <a:gd name="T30" fmla="*/ 90488 w 454"/>
                  <a:gd name="T31" fmla="*/ 0 h 227"/>
                  <a:gd name="T32" fmla="*/ 0 w 454"/>
                  <a:gd name="T33" fmla="*/ 0 h 22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8" name="Freeform 1075"/>
              <p:cNvSpPr>
                <a:spLocks/>
              </p:cNvSpPr>
              <p:nvPr/>
            </p:nvSpPr>
            <p:spPr bwMode="auto">
              <a:xfrm>
                <a:off x="5591175" y="4260850"/>
                <a:ext cx="358775" cy="269875"/>
              </a:xfrm>
              <a:custGeom>
                <a:avLst/>
                <a:gdLst>
                  <a:gd name="T0" fmla="*/ 0 w 226"/>
                  <a:gd name="T1" fmla="*/ 0 h 170"/>
                  <a:gd name="T2" fmla="*/ 0 w 226"/>
                  <a:gd name="T3" fmla="*/ 179388 h 170"/>
                  <a:gd name="T4" fmla="*/ 88900 w 226"/>
                  <a:gd name="T5" fmla="*/ 179388 h 170"/>
                  <a:gd name="T6" fmla="*/ 88900 w 226"/>
                  <a:gd name="T7" fmla="*/ 269875 h 170"/>
                  <a:gd name="T8" fmla="*/ 358775 w 226"/>
                  <a:gd name="T9" fmla="*/ 269875 h 170"/>
                  <a:gd name="T10" fmla="*/ 358775 w 226"/>
                  <a:gd name="T11" fmla="*/ 179388 h 170"/>
                  <a:gd name="T12" fmla="*/ 269875 w 226"/>
                  <a:gd name="T13" fmla="*/ 179388 h 170"/>
                  <a:gd name="T14" fmla="*/ 269875 w 226"/>
                  <a:gd name="T15" fmla="*/ 88900 h 170"/>
                  <a:gd name="T16" fmla="*/ 88900 w 226"/>
                  <a:gd name="T17" fmla="*/ 88900 h 170"/>
                  <a:gd name="T18" fmla="*/ 88900 w 226"/>
                  <a:gd name="T19" fmla="*/ 0 h 170"/>
                  <a:gd name="T20" fmla="*/ 0 w 226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6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9" name="Freeform 1076"/>
              <p:cNvSpPr>
                <a:spLocks/>
              </p:cNvSpPr>
              <p:nvPr/>
            </p:nvSpPr>
            <p:spPr bwMode="auto">
              <a:xfrm>
                <a:off x="5049838" y="2549525"/>
                <a:ext cx="360362" cy="1260475"/>
              </a:xfrm>
              <a:custGeom>
                <a:avLst/>
                <a:gdLst>
                  <a:gd name="T0" fmla="*/ 271462 w 227"/>
                  <a:gd name="T1" fmla="*/ 1260475 h 794"/>
                  <a:gd name="T2" fmla="*/ 90487 w 227"/>
                  <a:gd name="T3" fmla="*/ 1260475 h 794"/>
                  <a:gd name="T4" fmla="*/ 90487 w 227"/>
                  <a:gd name="T5" fmla="*/ 990600 h 794"/>
                  <a:gd name="T6" fmla="*/ 0 w 227"/>
                  <a:gd name="T7" fmla="*/ 990600 h 794"/>
                  <a:gd name="T8" fmla="*/ 0 w 227"/>
                  <a:gd name="T9" fmla="*/ 720725 h 794"/>
                  <a:gd name="T10" fmla="*/ 90487 w 227"/>
                  <a:gd name="T11" fmla="*/ 720725 h 794"/>
                  <a:gd name="T12" fmla="*/ 90487 w 227"/>
                  <a:gd name="T13" fmla="*/ 630238 h 794"/>
                  <a:gd name="T14" fmla="*/ 0 w 227"/>
                  <a:gd name="T15" fmla="*/ 630238 h 794"/>
                  <a:gd name="T16" fmla="*/ 0 w 227"/>
                  <a:gd name="T17" fmla="*/ 180975 h 794"/>
                  <a:gd name="T18" fmla="*/ 90487 w 227"/>
                  <a:gd name="T19" fmla="*/ 180975 h 794"/>
                  <a:gd name="T20" fmla="*/ 90487 w 227"/>
                  <a:gd name="T21" fmla="*/ 0 h 794"/>
                  <a:gd name="T22" fmla="*/ 180975 w 227"/>
                  <a:gd name="T23" fmla="*/ 0 h 794"/>
                  <a:gd name="T24" fmla="*/ 180975 w 227"/>
                  <a:gd name="T25" fmla="*/ 90488 h 794"/>
                  <a:gd name="T26" fmla="*/ 271462 w 227"/>
                  <a:gd name="T27" fmla="*/ 90488 h 794"/>
                  <a:gd name="T28" fmla="*/ 271462 w 227"/>
                  <a:gd name="T29" fmla="*/ 180975 h 794"/>
                  <a:gd name="T30" fmla="*/ 360362 w 227"/>
                  <a:gd name="T31" fmla="*/ 180975 h 794"/>
                  <a:gd name="T32" fmla="*/ 360362 w 227"/>
                  <a:gd name="T33" fmla="*/ 450850 h 794"/>
                  <a:gd name="T34" fmla="*/ 180975 w 227"/>
                  <a:gd name="T35" fmla="*/ 450850 h 794"/>
                  <a:gd name="T36" fmla="*/ 180975 w 227"/>
                  <a:gd name="T37" fmla="*/ 990600 h 794"/>
                  <a:gd name="T38" fmla="*/ 271462 w 227"/>
                  <a:gd name="T39" fmla="*/ 990600 h 794"/>
                  <a:gd name="T40" fmla="*/ 271462 w 227"/>
                  <a:gd name="T41" fmla="*/ 1260475 h 7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27" h="794">
                    <a:moveTo>
                      <a:pt x="171" y="794"/>
                    </a:moveTo>
                    <a:lnTo>
                      <a:pt x="57" y="794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0" name="Freeform 1077"/>
              <p:cNvSpPr>
                <a:spLocks/>
              </p:cNvSpPr>
              <p:nvPr/>
            </p:nvSpPr>
            <p:spPr bwMode="auto">
              <a:xfrm>
                <a:off x="4960938" y="3540125"/>
                <a:ext cx="360362" cy="900113"/>
              </a:xfrm>
              <a:custGeom>
                <a:avLst/>
                <a:gdLst>
                  <a:gd name="T0" fmla="*/ 269875 w 227"/>
                  <a:gd name="T1" fmla="*/ 900113 h 567"/>
                  <a:gd name="T2" fmla="*/ 0 w 227"/>
                  <a:gd name="T3" fmla="*/ 900113 h 567"/>
                  <a:gd name="T4" fmla="*/ 0 w 227"/>
                  <a:gd name="T5" fmla="*/ 450850 h 567"/>
                  <a:gd name="T6" fmla="*/ 88900 w 227"/>
                  <a:gd name="T7" fmla="*/ 450850 h 567"/>
                  <a:gd name="T8" fmla="*/ 88900 w 227"/>
                  <a:gd name="T9" fmla="*/ 0 h 567"/>
                  <a:gd name="T10" fmla="*/ 179387 w 227"/>
                  <a:gd name="T11" fmla="*/ 0 h 567"/>
                  <a:gd name="T12" fmla="*/ 179387 w 227"/>
                  <a:gd name="T13" fmla="*/ 269875 h 567"/>
                  <a:gd name="T14" fmla="*/ 269875 w 227"/>
                  <a:gd name="T15" fmla="*/ 269875 h 567"/>
                  <a:gd name="T16" fmla="*/ 269875 w 227"/>
                  <a:gd name="T17" fmla="*/ 450850 h 567"/>
                  <a:gd name="T18" fmla="*/ 360362 w 227"/>
                  <a:gd name="T19" fmla="*/ 450850 h 567"/>
                  <a:gd name="T20" fmla="*/ 360362 w 227"/>
                  <a:gd name="T21" fmla="*/ 630238 h 567"/>
                  <a:gd name="T22" fmla="*/ 269875 w 227"/>
                  <a:gd name="T23" fmla="*/ 630238 h 567"/>
                  <a:gd name="T24" fmla="*/ 269875 w 227"/>
                  <a:gd name="T25" fmla="*/ 900113 h 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567">
                    <a:moveTo>
                      <a:pt x="170" y="567"/>
                    </a:moveTo>
                    <a:lnTo>
                      <a:pt x="0" y="56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1" name="Freeform 1078"/>
              <p:cNvSpPr>
                <a:spLocks/>
              </p:cNvSpPr>
              <p:nvPr/>
            </p:nvSpPr>
            <p:spPr bwMode="auto">
              <a:xfrm>
                <a:off x="5049838" y="4440238"/>
                <a:ext cx="450850" cy="990600"/>
              </a:xfrm>
              <a:custGeom>
                <a:avLst/>
                <a:gdLst>
                  <a:gd name="T0" fmla="*/ 90488 w 284"/>
                  <a:gd name="T1" fmla="*/ 0 h 624"/>
                  <a:gd name="T2" fmla="*/ 90488 w 284"/>
                  <a:gd name="T3" fmla="*/ 180975 h 624"/>
                  <a:gd name="T4" fmla="*/ 180975 w 284"/>
                  <a:gd name="T5" fmla="*/ 180975 h 624"/>
                  <a:gd name="T6" fmla="*/ 180975 w 284"/>
                  <a:gd name="T7" fmla="*/ 269875 h 624"/>
                  <a:gd name="T8" fmla="*/ 90488 w 284"/>
                  <a:gd name="T9" fmla="*/ 269875 h 624"/>
                  <a:gd name="T10" fmla="*/ 90488 w 284"/>
                  <a:gd name="T11" fmla="*/ 360363 h 624"/>
                  <a:gd name="T12" fmla="*/ 0 w 284"/>
                  <a:gd name="T13" fmla="*/ 360363 h 624"/>
                  <a:gd name="T14" fmla="*/ 0 w 284"/>
                  <a:gd name="T15" fmla="*/ 900113 h 624"/>
                  <a:gd name="T16" fmla="*/ 180975 w 284"/>
                  <a:gd name="T17" fmla="*/ 900113 h 624"/>
                  <a:gd name="T18" fmla="*/ 180975 w 284"/>
                  <a:gd name="T19" fmla="*/ 990600 h 624"/>
                  <a:gd name="T20" fmla="*/ 271463 w 284"/>
                  <a:gd name="T21" fmla="*/ 990600 h 624"/>
                  <a:gd name="T22" fmla="*/ 271463 w 284"/>
                  <a:gd name="T23" fmla="*/ 900113 h 624"/>
                  <a:gd name="T24" fmla="*/ 360363 w 284"/>
                  <a:gd name="T25" fmla="*/ 900113 h 624"/>
                  <a:gd name="T26" fmla="*/ 360363 w 284"/>
                  <a:gd name="T27" fmla="*/ 630238 h 624"/>
                  <a:gd name="T28" fmla="*/ 450850 w 284"/>
                  <a:gd name="T29" fmla="*/ 630238 h 624"/>
                  <a:gd name="T30" fmla="*/ 450850 w 284"/>
                  <a:gd name="T31" fmla="*/ 180975 h 624"/>
                  <a:gd name="T32" fmla="*/ 360363 w 284"/>
                  <a:gd name="T33" fmla="*/ 180975 h 624"/>
                  <a:gd name="T34" fmla="*/ 360363 w 284"/>
                  <a:gd name="T35" fmla="*/ 0 h 624"/>
                  <a:gd name="T36" fmla="*/ 90488 w 284"/>
                  <a:gd name="T37" fmla="*/ 0 h 6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4" h="624">
                    <a:moveTo>
                      <a:pt x="57" y="0"/>
                    </a:move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2" name="Freeform 1079"/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449263 w 397"/>
                  <a:gd name="T1" fmla="*/ 0 h 284"/>
                  <a:gd name="T2" fmla="*/ 360363 w 397"/>
                  <a:gd name="T3" fmla="*/ 0 h 284"/>
                  <a:gd name="T4" fmla="*/ 360363 w 397"/>
                  <a:gd name="T5" fmla="*/ 90488 h 284"/>
                  <a:gd name="T6" fmla="*/ 269875 w 397"/>
                  <a:gd name="T7" fmla="*/ 90488 h 284"/>
                  <a:gd name="T8" fmla="*/ 269875 w 397"/>
                  <a:gd name="T9" fmla="*/ 180975 h 284"/>
                  <a:gd name="T10" fmla="*/ 0 w 397"/>
                  <a:gd name="T11" fmla="*/ 180975 h 284"/>
                  <a:gd name="T12" fmla="*/ 0 w 397"/>
                  <a:gd name="T13" fmla="*/ 269875 h 284"/>
                  <a:gd name="T14" fmla="*/ 90488 w 397"/>
                  <a:gd name="T15" fmla="*/ 269875 h 284"/>
                  <a:gd name="T16" fmla="*/ 90488 w 397"/>
                  <a:gd name="T17" fmla="*/ 360363 h 284"/>
                  <a:gd name="T18" fmla="*/ 360363 w 397"/>
                  <a:gd name="T19" fmla="*/ 360363 h 284"/>
                  <a:gd name="T20" fmla="*/ 360363 w 397"/>
                  <a:gd name="T21" fmla="*/ 450850 h 284"/>
                  <a:gd name="T22" fmla="*/ 539750 w 397"/>
                  <a:gd name="T23" fmla="*/ 450850 h 284"/>
                  <a:gd name="T24" fmla="*/ 539750 w 397"/>
                  <a:gd name="T25" fmla="*/ 360363 h 284"/>
                  <a:gd name="T26" fmla="*/ 630238 w 397"/>
                  <a:gd name="T27" fmla="*/ 360363 h 284"/>
                  <a:gd name="T28" fmla="*/ 630238 w 397"/>
                  <a:gd name="T29" fmla="*/ 269875 h 284"/>
                  <a:gd name="T30" fmla="*/ 449263 w 397"/>
                  <a:gd name="T31" fmla="*/ 269875 h 284"/>
                  <a:gd name="T32" fmla="*/ 449263 w 397"/>
                  <a:gd name="T33" fmla="*/ 0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284">
                    <a:moveTo>
                      <a:pt x="28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3" name="Freeform 1081"/>
              <p:cNvSpPr>
                <a:spLocks/>
              </p:cNvSpPr>
              <p:nvPr/>
            </p:nvSpPr>
            <p:spPr bwMode="auto">
              <a:xfrm>
                <a:off x="4870450" y="4891088"/>
                <a:ext cx="179388" cy="179387"/>
              </a:xfrm>
              <a:custGeom>
                <a:avLst/>
                <a:gdLst>
                  <a:gd name="T0" fmla="*/ 179388 w 113"/>
                  <a:gd name="T1" fmla="*/ 0 h 113"/>
                  <a:gd name="T2" fmla="*/ 0 w 113"/>
                  <a:gd name="T3" fmla="*/ 0 h 113"/>
                  <a:gd name="T4" fmla="*/ 0 w 113"/>
                  <a:gd name="T5" fmla="*/ 179387 h 113"/>
                  <a:gd name="T6" fmla="*/ 179388 w 113"/>
                  <a:gd name="T7" fmla="*/ 179387 h 113"/>
                  <a:gd name="T8" fmla="*/ 179388 w 113"/>
                  <a:gd name="T9" fmla="*/ 88900 h 113"/>
                  <a:gd name="T10" fmla="*/ 179388 w 113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4" name="Freeform 1083"/>
              <p:cNvSpPr>
                <a:spLocks/>
              </p:cNvSpPr>
              <p:nvPr/>
            </p:nvSpPr>
            <p:spPr bwMode="auto">
              <a:xfrm>
                <a:off x="4510088" y="4800600"/>
                <a:ext cx="180975" cy="179388"/>
              </a:xfrm>
              <a:custGeom>
                <a:avLst/>
                <a:gdLst>
                  <a:gd name="T0" fmla="*/ 90488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90488 w 114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5" name="Freeform 1084"/>
              <p:cNvSpPr>
                <a:spLocks/>
              </p:cNvSpPr>
              <p:nvPr/>
            </p:nvSpPr>
            <p:spPr bwMode="auto">
              <a:xfrm>
                <a:off x="4510088" y="4979988"/>
                <a:ext cx="450850" cy="271462"/>
              </a:xfrm>
              <a:custGeom>
                <a:avLst/>
                <a:gdLst>
                  <a:gd name="T0" fmla="*/ 450850 w 284"/>
                  <a:gd name="T1" fmla="*/ 90487 h 171"/>
                  <a:gd name="T2" fmla="*/ 269875 w 284"/>
                  <a:gd name="T3" fmla="*/ 90487 h 171"/>
                  <a:gd name="T4" fmla="*/ 269875 w 284"/>
                  <a:gd name="T5" fmla="*/ 0 h 171"/>
                  <a:gd name="T6" fmla="*/ 90488 w 284"/>
                  <a:gd name="T7" fmla="*/ 0 h 171"/>
                  <a:gd name="T8" fmla="*/ 90488 w 284"/>
                  <a:gd name="T9" fmla="*/ 90487 h 171"/>
                  <a:gd name="T10" fmla="*/ 0 w 284"/>
                  <a:gd name="T11" fmla="*/ 90487 h 171"/>
                  <a:gd name="T12" fmla="*/ 0 w 284"/>
                  <a:gd name="T13" fmla="*/ 180975 h 171"/>
                  <a:gd name="T14" fmla="*/ 90488 w 284"/>
                  <a:gd name="T15" fmla="*/ 180975 h 171"/>
                  <a:gd name="T16" fmla="*/ 90488 w 284"/>
                  <a:gd name="T17" fmla="*/ 271462 h 171"/>
                  <a:gd name="T18" fmla="*/ 360363 w 284"/>
                  <a:gd name="T19" fmla="*/ 271462 h 171"/>
                  <a:gd name="T20" fmla="*/ 360363 w 284"/>
                  <a:gd name="T21" fmla="*/ 180975 h 171"/>
                  <a:gd name="T22" fmla="*/ 450850 w 284"/>
                  <a:gd name="T23" fmla="*/ 180975 h 171"/>
                  <a:gd name="T24" fmla="*/ 450850 w 284"/>
                  <a:gd name="T25" fmla="*/ 90487 h 17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71">
                    <a:moveTo>
                      <a:pt x="284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6" name="Freeform 1085"/>
              <p:cNvSpPr>
                <a:spLocks/>
              </p:cNvSpPr>
              <p:nvPr/>
            </p:nvSpPr>
            <p:spPr bwMode="auto">
              <a:xfrm>
                <a:off x="4600575" y="5610225"/>
                <a:ext cx="360363" cy="541338"/>
              </a:xfrm>
              <a:custGeom>
                <a:avLst/>
                <a:gdLst>
                  <a:gd name="T0" fmla="*/ 269875 w 227"/>
                  <a:gd name="T1" fmla="*/ 0 h 341"/>
                  <a:gd name="T2" fmla="*/ 0 w 227"/>
                  <a:gd name="T3" fmla="*/ 0 h 341"/>
                  <a:gd name="T4" fmla="*/ 0 w 227"/>
                  <a:gd name="T5" fmla="*/ 180975 h 341"/>
                  <a:gd name="T6" fmla="*/ 90488 w 227"/>
                  <a:gd name="T7" fmla="*/ 180975 h 341"/>
                  <a:gd name="T8" fmla="*/ 90488 w 227"/>
                  <a:gd name="T9" fmla="*/ 360363 h 341"/>
                  <a:gd name="T10" fmla="*/ 179388 w 227"/>
                  <a:gd name="T11" fmla="*/ 360363 h 341"/>
                  <a:gd name="T12" fmla="*/ 179388 w 227"/>
                  <a:gd name="T13" fmla="*/ 541338 h 341"/>
                  <a:gd name="T14" fmla="*/ 360363 w 227"/>
                  <a:gd name="T15" fmla="*/ 541338 h 341"/>
                  <a:gd name="T16" fmla="*/ 360363 w 227"/>
                  <a:gd name="T17" fmla="*/ 450850 h 341"/>
                  <a:gd name="T18" fmla="*/ 269875 w 227"/>
                  <a:gd name="T19" fmla="*/ 450850 h 341"/>
                  <a:gd name="T20" fmla="*/ 269875 w 227"/>
                  <a:gd name="T21" fmla="*/ 0 h 3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341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7" name="Freeform 1086"/>
              <p:cNvSpPr>
                <a:spLocks/>
              </p:cNvSpPr>
              <p:nvPr/>
            </p:nvSpPr>
            <p:spPr bwMode="auto">
              <a:xfrm>
                <a:off x="4330700" y="5160963"/>
                <a:ext cx="630238" cy="539750"/>
              </a:xfrm>
              <a:custGeom>
                <a:avLst/>
                <a:gdLst>
                  <a:gd name="T0" fmla="*/ 269875 w 397"/>
                  <a:gd name="T1" fmla="*/ 0 h 340"/>
                  <a:gd name="T2" fmla="*/ 90488 w 397"/>
                  <a:gd name="T3" fmla="*/ 0 h 340"/>
                  <a:gd name="T4" fmla="*/ 90488 w 397"/>
                  <a:gd name="T5" fmla="*/ 269875 h 340"/>
                  <a:gd name="T6" fmla="*/ 0 w 397"/>
                  <a:gd name="T7" fmla="*/ 269875 h 340"/>
                  <a:gd name="T8" fmla="*/ 0 w 397"/>
                  <a:gd name="T9" fmla="*/ 360363 h 340"/>
                  <a:gd name="T10" fmla="*/ 90488 w 397"/>
                  <a:gd name="T11" fmla="*/ 360363 h 340"/>
                  <a:gd name="T12" fmla="*/ 90488 w 397"/>
                  <a:gd name="T13" fmla="*/ 539750 h 340"/>
                  <a:gd name="T14" fmla="*/ 269875 w 397"/>
                  <a:gd name="T15" fmla="*/ 539750 h 340"/>
                  <a:gd name="T16" fmla="*/ 269875 w 397"/>
                  <a:gd name="T17" fmla="*/ 449263 h 340"/>
                  <a:gd name="T18" fmla="*/ 630238 w 397"/>
                  <a:gd name="T19" fmla="*/ 449263 h 340"/>
                  <a:gd name="T20" fmla="*/ 630238 w 397"/>
                  <a:gd name="T21" fmla="*/ 269875 h 340"/>
                  <a:gd name="T22" fmla="*/ 360363 w 397"/>
                  <a:gd name="T23" fmla="*/ 269875 h 340"/>
                  <a:gd name="T24" fmla="*/ 360363 w 397"/>
                  <a:gd name="T25" fmla="*/ 179388 h 340"/>
                  <a:gd name="T26" fmla="*/ 269875 w 397"/>
                  <a:gd name="T27" fmla="*/ 179388 h 340"/>
                  <a:gd name="T28" fmla="*/ 269875 w 397"/>
                  <a:gd name="T29" fmla="*/ 0 h 3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397" y="283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8" name="Freeform 1087"/>
              <p:cNvSpPr>
                <a:spLocks/>
              </p:cNvSpPr>
              <p:nvPr/>
            </p:nvSpPr>
            <p:spPr bwMode="auto">
              <a:xfrm>
                <a:off x="4510088" y="6061075"/>
                <a:ext cx="360362" cy="449263"/>
              </a:xfrm>
              <a:custGeom>
                <a:avLst/>
                <a:gdLst>
                  <a:gd name="T0" fmla="*/ 269875 w 227"/>
                  <a:gd name="T1" fmla="*/ 0 h 283"/>
                  <a:gd name="T2" fmla="*/ 180975 w 227"/>
                  <a:gd name="T3" fmla="*/ 0 h 283"/>
                  <a:gd name="T4" fmla="*/ 180975 w 227"/>
                  <a:gd name="T5" fmla="*/ 90488 h 283"/>
                  <a:gd name="T6" fmla="*/ 90487 w 227"/>
                  <a:gd name="T7" fmla="*/ 90488 h 283"/>
                  <a:gd name="T8" fmla="*/ 90487 w 227"/>
                  <a:gd name="T9" fmla="*/ 269875 h 283"/>
                  <a:gd name="T10" fmla="*/ 0 w 227"/>
                  <a:gd name="T11" fmla="*/ 269875 h 283"/>
                  <a:gd name="T12" fmla="*/ 0 w 227"/>
                  <a:gd name="T13" fmla="*/ 360363 h 283"/>
                  <a:gd name="T14" fmla="*/ 90487 w 227"/>
                  <a:gd name="T15" fmla="*/ 360363 h 283"/>
                  <a:gd name="T16" fmla="*/ 90487 w 227"/>
                  <a:gd name="T17" fmla="*/ 449263 h 283"/>
                  <a:gd name="T18" fmla="*/ 180975 w 227"/>
                  <a:gd name="T19" fmla="*/ 449263 h 283"/>
                  <a:gd name="T20" fmla="*/ 180975 w 227"/>
                  <a:gd name="T21" fmla="*/ 360363 h 283"/>
                  <a:gd name="T22" fmla="*/ 269875 w 227"/>
                  <a:gd name="T23" fmla="*/ 360363 h 283"/>
                  <a:gd name="T24" fmla="*/ 269875 w 227"/>
                  <a:gd name="T25" fmla="*/ 269875 h 283"/>
                  <a:gd name="T26" fmla="*/ 360362 w 227"/>
                  <a:gd name="T27" fmla="*/ 269875 h 283"/>
                  <a:gd name="T28" fmla="*/ 360362 w 227"/>
                  <a:gd name="T29" fmla="*/ 90488 h 283"/>
                  <a:gd name="T30" fmla="*/ 269875 w 227"/>
                  <a:gd name="T31" fmla="*/ 90488 h 283"/>
                  <a:gd name="T32" fmla="*/ 269875 w 227"/>
                  <a:gd name="T33" fmla="*/ 0 h 28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283">
                    <a:moveTo>
                      <a:pt x="17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9" name="Freeform 1088"/>
              <p:cNvSpPr>
                <a:spLocks/>
              </p:cNvSpPr>
              <p:nvPr/>
            </p:nvSpPr>
            <p:spPr bwMode="auto">
              <a:xfrm>
                <a:off x="4330700" y="4891088"/>
                <a:ext cx="269875" cy="360362"/>
              </a:xfrm>
              <a:custGeom>
                <a:avLst/>
                <a:gdLst>
                  <a:gd name="T0" fmla="*/ 179388 w 170"/>
                  <a:gd name="T1" fmla="*/ 0 h 227"/>
                  <a:gd name="T2" fmla="*/ 90488 w 170"/>
                  <a:gd name="T3" fmla="*/ 0 h 227"/>
                  <a:gd name="T4" fmla="*/ 90488 w 170"/>
                  <a:gd name="T5" fmla="*/ 88900 h 227"/>
                  <a:gd name="T6" fmla="*/ 0 w 170"/>
                  <a:gd name="T7" fmla="*/ 88900 h 227"/>
                  <a:gd name="T8" fmla="*/ 0 w 170"/>
                  <a:gd name="T9" fmla="*/ 360362 h 227"/>
                  <a:gd name="T10" fmla="*/ 90488 w 170"/>
                  <a:gd name="T11" fmla="*/ 360362 h 227"/>
                  <a:gd name="T12" fmla="*/ 90488 w 170"/>
                  <a:gd name="T13" fmla="*/ 269875 h 227"/>
                  <a:gd name="T14" fmla="*/ 179388 w 170"/>
                  <a:gd name="T15" fmla="*/ 269875 h 227"/>
                  <a:gd name="T16" fmla="*/ 179388 w 170"/>
                  <a:gd name="T17" fmla="*/ 179387 h 227"/>
                  <a:gd name="T18" fmla="*/ 269875 w 170"/>
                  <a:gd name="T19" fmla="*/ 179387 h 227"/>
                  <a:gd name="T20" fmla="*/ 269875 w 170"/>
                  <a:gd name="T21" fmla="*/ 88900 h 227"/>
                  <a:gd name="T22" fmla="*/ 179388 w 170"/>
                  <a:gd name="T23" fmla="*/ 88900 h 227"/>
                  <a:gd name="T24" fmla="*/ 179388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0" name="Freeform 1089"/>
              <p:cNvSpPr>
                <a:spLocks/>
              </p:cNvSpPr>
              <p:nvPr/>
            </p:nvSpPr>
            <p:spPr bwMode="auto">
              <a:xfrm>
                <a:off x="4870450" y="4440238"/>
                <a:ext cx="360363" cy="269875"/>
              </a:xfrm>
              <a:custGeom>
                <a:avLst/>
                <a:gdLst>
                  <a:gd name="T0" fmla="*/ 179388 w 227"/>
                  <a:gd name="T1" fmla="*/ 0 h 170"/>
                  <a:gd name="T2" fmla="*/ 179388 w 227"/>
                  <a:gd name="T3" fmla="*/ 90488 h 170"/>
                  <a:gd name="T4" fmla="*/ 90488 w 227"/>
                  <a:gd name="T5" fmla="*/ 90488 h 170"/>
                  <a:gd name="T6" fmla="*/ 90488 w 227"/>
                  <a:gd name="T7" fmla="*/ 180975 h 170"/>
                  <a:gd name="T8" fmla="*/ 0 w 227"/>
                  <a:gd name="T9" fmla="*/ 180975 h 170"/>
                  <a:gd name="T10" fmla="*/ 0 w 227"/>
                  <a:gd name="T11" fmla="*/ 269875 h 170"/>
                  <a:gd name="T12" fmla="*/ 360363 w 227"/>
                  <a:gd name="T13" fmla="*/ 269875 h 170"/>
                  <a:gd name="T14" fmla="*/ 360363 w 227"/>
                  <a:gd name="T15" fmla="*/ 180975 h 170"/>
                  <a:gd name="T16" fmla="*/ 269875 w 227"/>
                  <a:gd name="T17" fmla="*/ 180975 h 170"/>
                  <a:gd name="T18" fmla="*/ 269875 w 227"/>
                  <a:gd name="T19" fmla="*/ 0 h 170"/>
                  <a:gd name="T20" fmla="*/ 179388 w 227"/>
                  <a:gd name="T21" fmla="*/ 0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1" name="Freeform 1092"/>
              <p:cNvSpPr>
                <a:spLocks/>
              </p:cNvSpPr>
              <p:nvPr/>
            </p:nvSpPr>
            <p:spPr bwMode="auto">
              <a:xfrm>
                <a:off x="4870450" y="4710113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90488 h 114"/>
                  <a:gd name="T6" fmla="*/ 90488 w 170"/>
                  <a:gd name="T7" fmla="*/ 90488 h 114"/>
                  <a:gd name="T8" fmla="*/ 90488 w 170"/>
                  <a:gd name="T9" fmla="*/ 180975 h 114"/>
                  <a:gd name="T10" fmla="*/ 179388 w 170"/>
                  <a:gd name="T11" fmla="*/ 180975 h 114"/>
                  <a:gd name="T12" fmla="*/ 179388 w 170"/>
                  <a:gd name="T13" fmla="*/ 90488 h 114"/>
                  <a:gd name="T14" fmla="*/ 269875 w 170"/>
                  <a:gd name="T15" fmla="*/ 90488 h 114"/>
                  <a:gd name="T16" fmla="*/ 269875 w 170"/>
                  <a:gd name="T17" fmla="*/ 0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2" name="Freeform 1093"/>
              <p:cNvSpPr>
                <a:spLocks/>
              </p:cNvSpPr>
              <p:nvPr/>
            </p:nvSpPr>
            <p:spPr bwMode="auto">
              <a:xfrm>
                <a:off x="4691063" y="4710113"/>
                <a:ext cx="269875" cy="180975"/>
              </a:xfrm>
              <a:custGeom>
                <a:avLst/>
                <a:gdLst>
                  <a:gd name="T0" fmla="*/ 269875 w 170"/>
                  <a:gd name="T1" fmla="*/ 90488 h 114"/>
                  <a:gd name="T2" fmla="*/ 179388 w 170"/>
                  <a:gd name="T3" fmla="*/ 90488 h 114"/>
                  <a:gd name="T4" fmla="*/ 179388 w 170"/>
                  <a:gd name="T5" fmla="*/ 0 h 114"/>
                  <a:gd name="T6" fmla="*/ 88900 w 170"/>
                  <a:gd name="T7" fmla="*/ 0 h 114"/>
                  <a:gd name="T8" fmla="*/ 88900 w 170"/>
                  <a:gd name="T9" fmla="*/ 90488 h 114"/>
                  <a:gd name="T10" fmla="*/ 0 w 170"/>
                  <a:gd name="T11" fmla="*/ 90488 h 114"/>
                  <a:gd name="T12" fmla="*/ 0 w 170"/>
                  <a:gd name="T13" fmla="*/ 180975 h 114"/>
                  <a:gd name="T14" fmla="*/ 269875 w 170"/>
                  <a:gd name="T15" fmla="*/ 180975 h 114"/>
                  <a:gd name="T16" fmla="*/ 269875 w 170"/>
                  <a:gd name="T17" fmla="*/ 90488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170" y="57"/>
                    </a:move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3" name="Freeform 1094"/>
              <p:cNvSpPr>
                <a:spLocks/>
              </p:cNvSpPr>
              <p:nvPr/>
            </p:nvSpPr>
            <p:spPr bwMode="auto">
              <a:xfrm>
                <a:off x="4691063" y="4891088"/>
                <a:ext cx="179387" cy="179387"/>
              </a:xfrm>
              <a:custGeom>
                <a:avLst/>
                <a:gdLst>
                  <a:gd name="T0" fmla="*/ 0 w 113"/>
                  <a:gd name="T1" fmla="*/ 0 h 113"/>
                  <a:gd name="T2" fmla="*/ 179387 w 113"/>
                  <a:gd name="T3" fmla="*/ 0 h 113"/>
                  <a:gd name="T4" fmla="*/ 179387 w 113"/>
                  <a:gd name="T5" fmla="*/ 179387 h 113"/>
                  <a:gd name="T6" fmla="*/ 88900 w 113"/>
                  <a:gd name="T7" fmla="*/ 179387 h 113"/>
                  <a:gd name="T8" fmla="*/ 88900 w 113"/>
                  <a:gd name="T9" fmla="*/ 88900 h 113"/>
                  <a:gd name="T10" fmla="*/ 0 w 113"/>
                  <a:gd name="T11" fmla="*/ 88900 h 113"/>
                  <a:gd name="T12" fmla="*/ 0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4" name="Freeform 1095"/>
              <p:cNvSpPr>
                <a:spLocks/>
              </p:cNvSpPr>
              <p:nvPr/>
            </p:nvSpPr>
            <p:spPr bwMode="auto">
              <a:xfrm>
                <a:off x="4779963" y="4440238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269875 h 170"/>
                  <a:gd name="T6" fmla="*/ 90488 w 170"/>
                  <a:gd name="T7" fmla="*/ 269875 h 170"/>
                  <a:gd name="T8" fmla="*/ 90488 w 170"/>
                  <a:gd name="T9" fmla="*/ 180975 h 170"/>
                  <a:gd name="T10" fmla="*/ 180975 w 170"/>
                  <a:gd name="T11" fmla="*/ 180975 h 170"/>
                  <a:gd name="T12" fmla="*/ 180975 w 170"/>
                  <a:gd name="T13" fmla="*/ 90488 h 170"/>
                  <a:gd name="T14" fmla="*/ 269875 w 170"/>
                  <a:gd name="T15" fmla="*/ 904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5" name="Freeform 1096"/>
              <p:cNvSpPr>
                <a:spLocks/>
              </p:cNvSpPr>
              <p:nvPr/>
            </p:nvSpPr>
            <p:spPr bwMode="auto">
              <a:xfrm>
                <a:off x="4779963" y="3630613"/>
                <a:ext cx="269875" cy="630237"/>
              </a:xfrm>
              <a:custGeom>
                <a:avLst/>
                <a:gdLst>
                  <a:gd name="T0" fmla="*/ 180975 w 170"/>
                  <a:gd name="T1" fmla="*/ 630237 h 397"/>
                  <a:gd name="T2" fmla="*/ 0 w 170"/>
                  <a:gd name="T3" fmla="*/ 630237 h 397"/>
                  <a:gd name="T4" fmla="*/ 0 w 170"/>
                  <a:gd name="T5" fmla="*/ 90487 h 397"/>
                  <a:gd name="T6" fmla="*/ 90488 w 170"/>
                  <a:gd name="T7" fmla="*/ 90487 h 397"/>
                  <a:gd name="T8" fmla="*/ 90488 w 170"/>
                  <a:gd name="T9" fmla="*/ 0 h 397"/>
                  <a:gd name="T10" fmla="*/ 269875 w 170"/>
                  <a:gd name="T11" fmla="*/ 0 h 397"/>
                  <a:gd name="T12" fmla="*/ 269875 w 170"/>
                  <a:gd name="T13" fmla="*/ 360362 h 397"/>
                  <a:gd name="T14" fmla="*/ 180975 w 170"/>
                  <a:gd name="T15" fmla="*/ 360362 h 397"/>
                  <a:gd name="T16" fmla="*/ 180975 w 170"/>
                  <a:gd name="T17" fmla="*/ 630237 h 3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397">
                    <a:moveTo>
                      <a:pt x="114" y="397"/>
                    </a:moveTo>
                    <a:lnTo>
                      <a:pt x="0" y="39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6" name="Freeform 1097"/>
              <p:cNvSpPr>
                <a:spLocks/>
              </p:cNvSpPr>
              <p:nvPr/>
            </p:nvSpPr>
            <p:spPr bwMode="auto">
              <a:xfrm>
                <a:off x="4240213" y="5251450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0 w 114"/>
                  <a:gd name="T3" fmla="*/ 0 h 170"/>
                  <a:gd name="T4" fmla="*/ 0 w 114"/>
                  <a:gd name="T5" fmla="*/ 269875 h 170"/>
                  <a:gd name="T6" fmla="*/ 90488 w 114"/>
                  <a:gd name="T7" fmla="*/ 269875 h 170"/>
                  <a:gd name="T8" fmla="*/ 90488 w 114"/>
                  <a:gd name="T9" fmla="*/ 179388 h 170"/>
                  <a:gd name="T10" fmla="*/ 180975 w 114"/>
                  <a:gd name="T11" fmla="*/ 179388 h 170"/>
                  <a:gd name="T12" fmla="*/ 180975 w 114"/>
                  <a:gd name="T13" fmla="*/ 0 h 170"/>
                  <a:gd name="T14" fmla="*/ 90488 w 114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7" name="Freeform 1098"/>
              <p:cNvSpPr>
                <a:spLocks/>
              </p:cNvSpPr>
              <p:nvPr/>
            </p:nvSpPr>
            <p:spPr bwMode="auto">
              <a:xfrm>
                <a:off x="4060825" y="4621213"/>
                <a:ext cx="449263" cy="900112"/>
              </a:xfrm>
              <a:custGeom>
                <a:avLst/>
                <a:gdLst>
                  <a:gd name="T0" fmla="*/ 179388 w 283"/>
                  <a:gd name="T1" fmla="*/ 900112 h 567"/>
                  <a:gd name="T2" fmla="*/ 0 w 283"/>
                  <a:gd name="T3" fmla="*/ 900112 h 567"/>
                  <a:gd name="T4" fmla="*/ 0 w 283"/>
                  <a:gd name="T5" fmla="*/ 809625 h 567"/>
                  <a:gd name="T6" fmla="*/ 0 w 283"/>
                  <a:gd name="T7" fmla="*/ 719137 h 567"/>
                  <a:gd name="T8" fmla="*/ 88900 w 283"/>
                  <a:gd name="T9" fmla="*/ 719137 h 567"/>
                  <a:gd name="T10" fmla="*/ 88900 w 283"/>
                  <a:gd name="T11" fmla="*/ 539750 h 567"/>
                  <a:gd name="T12" fmla="*/ 179388 w 283"/>
                  <a:gd name="T13" fmla="*/ 539750 h 567"/>
                  <a:gd name="T14" fmla="*/ 179388 w 283"/>
                  <a:gd name="T15" fmla="*/ 88900 h 567"/>
                  <a:gd name="T16" fmla="*/ 88900 w 283"/>
                  <a:gd name="T17" fmla="*/ 88900 h 567"/>
                  <a:gd name="T18" fmla="*/ 88900 w 283"/>
                  <a:gd name="T19" fmla="*/ 0 h 567"/>
                  <a:gd name="T20" fmla="*/ 269875 w 283"/>
                  <a:gd name="T21" fmla="*/ 0 h 567"/>
                  <a:gd name="T22" fmla="*/ 269875 w 283"/>
                  <a:gd name="T23" fmla="*/ 88900 h 567"/>
                  <a:gd name="T24" fmla="*/ 360363 w 283"/>
                  <a:gd name="T25" fmla="*/ 88900 h 567"/>
                  <a:gd name="T26" fmla="*/ 360363 w 283"/>
                  <a:gd name="T27" fmla="*/ 179387 h 567"/>
                  <a:gd name="T28" fmla="*/ 449263 w 283"/>
                  <a:gd name="T29" fmla="*/ 179387 h 567"/>
                  <a:gd name="T30" fmla="*/ 449263 w 283"/>
                  <a:gd name="T31" fmla="*/ 269875 h 567"/>
                  <a:gd name="T32" fmla="*/ 360363 w 283"/>
                  <a:gd name="T33" fmla="*/ 269875 h 567"/>
                  <a:gd name="T34" fmla="*/ 360363 w 283"/>
                  <a:gd name="T35" fmla="*/ 358775 h 567"/>
                  <a:gd name="T36" fmla="*/ 269875 w 283"/>
                  <a:gd name="T37" fmla="*/ 358775 h 567"/>
                  <a:gd name="T38" fmla="*/ 269875 w 283"/>
                  <a:gd name="T39" fmla="*/ 630237 h 567"/>
                  <a:gd name="T40" fmla="*/ 179388 w 283"/>
                  <a:gd name="T41" fmla="*/ 630237 h 567"/>
                  <a:gd name="T42" fmla="*/ 179388 w 283"/>
                  <a:gd name="T43" fmla="*/ 900112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3" h="567">
                    <a:moveTo>
                      <a:pt x="113" y="567"/>
                    </a:moveTo>
                    <a:lnTo>
                      <a:pt x="0" y="567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8" name="Freeform 1100"/>
              <p:cNvSpPr>
                <a:spLocks/>
              </p:cNvSpPr>
              <p:nvPr/>
            </p:nvSpPr>
            <p:spPr bwMode="auto">
              <a:xfrm>
                <a:off x="4240213" y="4349750"/>
                <a:ext cx="539750" cy="450850"/>
              </a:xfrm>
              <a:custGeom>
                <a:avLst/>
                <a:gdLst>
                  <a:gd name="T0" fmla="*/ 539750 w 340"/>
                  <a:gd name="T1" fmla="*/ 90488 h 284"/>
                  <a:gd name="T2" fmla="*/ 360363 w 340"/>
                  <a:gd name="T3" fmla="*/ 90488 h 284"/>
                  <a:gd name="T4" fmla="*/ 360363 w 340"/>
                  <a:gd name="T5" fmla="*/ 0 h 284"/>
                  <a:gd name="T6" fmla="*/ 180975 w 340"/>
                  <a:gd name="T7" fmla="*/ 0 h 284"/>
                  <a:gd name="T8" fmla="*/ 180975 w 340"/>
                  <a:gd name="T9" fmla="*/ 90488 h 284"/>
                  <a:gd name="T10" fmla="*/ 90488 w 340"/>
                  <a:gd name="T11" fmla="*/ 90488 h 284"/>
                  <a:gd name="T12" fmla="*/ 90488 w 340"/>
                  <a:gd name="T13" fmla="*/ 0 h 284"/>
                  <a:gd name="T14" fmla="*/ 0 w 340"/>
                  <a:gd name="T15" fmla="*/ 0 h 284"/>
                  <a:gd name="T16" fmla="*/ 0 w 340"/>
                  <a:gd name="T17" fmla="*/ 180975 h 284"/>
                  <a:gd name="T18" fmla="*/ 90488 w 340"/>
                  <a:gd name="T19" fmla="*/ 180975 h 284"/>
                  <a:gd name="T20" fmla="*/ 90488 w 340"/>
                  <a:gd name="T21" fmla="*/ 360363 h 284"/>
                  <a:gd name="T22" fmla="*/ 180975 w 340"/>
                  <a:gd name="T23" fmla="*/ 360363 h 284"/>
                  <a:gd name="T24" fmla="*/ 180975 w 340"/>
                  <a:gd name="T25" fmla="*/ 450850 h 284"/>
                  <a:gd name="T26" fmla="*/ 539750 w 340"/>
                  <a:gd name="T27" fmla="*/ 450850 h 284"/>
                  <a:gd name="T28" fmla="*/ 539750 w 340"/>
                  <a:gd name="T29" fmla="*/ 180975 h 284"/>
                  <a:gd name="T30" fmla="*/ 539750 w 340"/>
                  <a:gd name="T31" fmla="*/ 90488 h 28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284">
                    <a:moveTo>
                      <a:pt x="34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340" y="284"/>
                    </a:lnTo>
                    <a:lnTo>
                      <a:pt x="340" y="114"/>
                    </a:lnTo>
                    <a:lnTo>
                      <a:pt x="34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9" name="Freeform 1101"/>
              <p:cNvSpPr>
                <a:spLocks/>
              </p:cNvSpPr>
              <p:nvPr/>
            </p:nvSpPr>
            <p:spPr bwMode="auto">
              <a:xfrm>
                <a:off x="4240213" y="4260850"/>
                <a:ext cx="720725" cy="179388"/>
              </a:xfrm>
              <a:custGeom>
                <a:avLst/>
                <a:gdLst>
                  <a:gd name="T0" fmla="*/ 720725 w 454"/>
                  <a:gd name="T1" fmla="*/ 0 h 113"/>
                  <a:gd name="T2" fmla="*/ 0 w 454"/>
                  <a:gd name="T3" fmla="*/ 0 h 113"/>
                  <a:gd name="T4" fmla="*/ 0 w 454"/>
                  <a:gd name="T5" fmla="*/ 88900 h 113"/>
                  <a:gd name="T6" fmla="*/ 90488 w 454"/>
                  <a:gd name="T7" fmla="*/ 88900 h 113"/>
                  <a:gd name="T8" fmla="*/ 90488 w 454"/>
                  <a:gd name="T9" fmla="*/ 179388 h 113"/>
                  <a:gd name="T10" fmla="*/ 180975 w 454"/>
                  <a:gd name="T11" fmla="*/ 179388 h 113"/>
                  <a:gd name="T12" fmla="*/ 180975 w 454"/>
                  <a:gd name="T13" fmla="*/ 88900 h 113"/>
                  <a:gd name="T14" fmla="*/ 360363 w 454"/>
                  <a:gd name="T15" fmla="*/ 88900 h 113"/>
                  <a:gd name="T16" fmla="*/ 360363 w 454"/>
                  <a:gd name="T17" fmla="*/ 179388 h 113"/>
                  <a:gd name="T18" fmla="*/ 720725 w 454"/>
                  <a:gd name="T19" fmla="*/ 179388 h 113"/>
                  <a:gd name="T20" fmla="*/ 720725 w 454"/>
                  <a:gd name="T21" fmla="*/ 0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13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0" name="Freeform 1102"/>
              <p:cNvSpPr>
                <a:spLocks/>
              </p:cNvSpPr>
              <p:nvPr/>
            </p:nvSpPr>
            <p:spPr bwMode="auto">
              <a:xfrm>
                <a:off x="4600575" y="3990975"/>
                <a:ext cx="179388" cy="269875"/>
              </a:xfrm>
              <a:custGeom>
                <a:avLst/>
                <a:gdLst>
                  <a:gd name="T0" fmla="*/ 179388 w 113"/>
                  <a:gd name="T1" fmla="*/ 0 h 170"/>
                  <a:gd name="T2" fmla="*/ 0 w 113"/>
                  <a:gd name="T3" fmla="*/ 0 h 170"/>
                  <a:gd name="T4" fmla="*/ 0 w 113"/>
                  <a:gd name="T5" fmla="*/ 269875 h 170"/>
                  <a:gd name="T6" fmla="*/ 179388 w 113"/>
                  <a:gd name="T7" fmla="*/ 269875 h 170"/>
                  <a:gd name="T8" fmla="*/ 179388 w 113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1" name="Freeform 1103"/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179387 w 113"/>
                  <a:gd name="T1" fmla="*/ 0 h 114"/>
                  <a:gd name="T2" fmla="*/ 88900 w 113"/>
                  <a:gd name="T3" fmla="*/ 0 h 114"/>
                  <a:gd name="T4" fmla="*/ 88900 w 113"/>
                  <a:gd name="T5" fmla="*/ 90488 h 114"/>
                  <a:gd name="T6" fmla="*/ 0 w 113"/>
                  <a:gd name="T7" fmla="*/ 90488 h 114"/>
                  <a:gd name="T8" fmla="*/ 0 w 113"/>
                  <a:gd name="T9" fmla="*/ 180975 h 114"/>
                  <a:gd name="T10" fmla="*/ 179387 w 113"/>
                  <a:gd name="T11" fmla="*/ 180975 h 114"/>
                  <a:gd name="T12" fmla="*/ 1793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2" name="Freeform 1104"/>
              <p:cNvSpPr>
                <a:spLocks/>
              </p:cNvSpPr>
              <p:nvPr/>
            </p:nvSpPr>
            <p:spPr bwMode="auto">
              <a:xfrm>
                <a:off x="4330700" y="3721100"/>
                <a:ext cx="449263" cy="358775"/>
              </a:xfrm>
              <a:custGeom>
                <a:avLst/>
                <a:gdLst>
                  <a:gd name="T0" fmla="*/ 449263 w 283"/>
                  <a:gd name="T1" fmla="*/ 0 h 226"/>
                  <a:gd name="T2" fmla="*/ 269875 w 283"/>
                  <a:gd name="T3" fmla="*/ 0 h 226"/>
                  <a:gd name="T4" fmla="*/ 269875 w 283"/>
                  <a:gd name="T5" fmla="*/ 88900 h 226"/>
                  <a:gd name="T6" fmla="*/ 179388 w 283"/>
                  <a:gd name="T7" fmla="*/ 88900 h 226"/>
                  <a:gd name="T8" fmla="*/ 179388 w 283"/>
                  <a:gd name="T9" fmla="*/ 0 h 226"/>
                  <a:gd name="T10" fmla="*/ 0 w 283"/>
                  <a:gd name="T11" fmla="*/ 0 h 226"/>
                  <a:gd name="T12" fmla="*/ 0 w 283"/>
                  <a:gd name="T13" fmla="*/ 179388 h 226"/>
                  <a:gd name="T14" fmla="*/ 90488 w 283"/>
                  <a:gd name="T15" fmla="*/ 179388 h 226"/>
                  <a:gd name="T16" fmla="*/ 90488 w 283"/>
                  <a:gd name="T17" fmla="*/ 269875 h 226"/>
                  <a:gd name="T18" fmla="*/ 179388 w 283"/>
                  <a:gd name="T19" fmla="*/ 269875 h 226"/>
                  <a:gd name="T20" fmla="*/ 179388 w 283"/>
                  <a:gd name="T21" fmla="*/ 358775 h 226"/>
                  <a:gd name="T22" fmla="*/ 269875 w 283"/>
                  <a:gd name="T23" fmla="*/ 358775 h 226"/>
                  <a:gd name="T24" fmla="*/ 269875 w 283"/>
                  <a:gd name="T25" fmla="*/ 269875 h 226"/>
                  <a:gd name="T26" fmla="*/ 449263 w 283"/>
                  <a:gd name="T27" fmla="*/ 269875 h 226"/>
                  <a:gd name="T28" fmla="*/ 449263 w 283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226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3" name="Freeform 1105"/>
              <p:cNvSpPr>
                <a:spLocks/>
              </p:cNvSpPr>
              <p:nvPr/>
            </p:nvSpPr>
            <p:spPr bwMode="auto">
              <a:xfrm>
                <a:off x="3879850" y="3900488"/>
                <a:ext cx="630238" cy="449262"/>
              </a:xfrm>
              <a:custGeom>
                <a:avLst/>
                <a:gdLst>
                  <a:gd name="T0" fmla="*/ 541338 w 397"/>
                  <a:gd name="T1" fmla="*/ 0 h 283"/>
                  <a:gd name="T2" fmla="*/ 360363 w 397"/>
                  <a:gd name="T3" fmla="*/ 0 h 283"/>
                  <a:gd name="T4" fmla="*/ 360363 w 397"/>
                  <a:gd name="T5" fmla="*/ 90487 h 283"/>
                  <a:gd name="T6" fmla="*/ 269875 w 397"/>
                  <a:gd name="T7" fmla="*/ 90487 h 283"/>
                  <a:gd name="T8" fmla="*/ 269875 w 397"/>
                  <a:gd name="T9" fmla="*/ 179387 h 283"/>
                  <a:gd name="T10" fmla="*/ 0 w 397"/>
                  <a:gd name="T11" fmla="*/ 179387 h 283"/>
                  <a:gd name="T12" fmla="*/ 0 w 397"/>
                  <a:gd name="T13" fmla="*/ 360362 h 283"/>
                  <a:gd name="T14" fmla="*/ 180975 w 397"/>
                  <a:gd name="T15" fmla="*/ 360362 h 283"/>
                  <a:gd name="T16" fmla="*/ 180975 w 397"/>
                  <a:gd name="T17" fmla="*/ 449262 h 283"/>
                  <a:gd name="T18" fmla="*/ 360363 w 397"/>
                  <a:gd name="T19" fmla="*/ 449262 h 283"/>
                  <a:gd name="T20" fmla="*/ 360363 w 397"/>
                  <a:gd name="T21" fmla="*/ 360362 h 283"/>
                  <a:gd name="T22" fmla="*/ 541338 w 397"/>
                  <a:gd name="T23" fmla="*/ 360362 h 283"/>
                  <a:gd name="T24" fmla="*/ 541338 w 397"/>
                  <a:gd name="T25" fmla="*/ 269875 h 283"/>
                  <a:gd name="T26" fmla="*/ 630238 w 397"/>
                  <a:gd name="T27" fmla="*/ 269875 h 283"/>
                  <a:gd name="T28" fmla="*/ 630238 w 397"/>
                  <a:gd name="T29" fmla="*/ 179387 h 283"/>
                  <a:gd name="T30" fmla="*/ 630238 w 397"/>
                  <a:gd name="T31" fmla="*/ 90487 h 283"/>
                  <a:gd name="T32" fmla="*/ 541338 w 397"/>
                  <a:gd name="T33" fmla="*/ 90487 h 283"/>
                  <a:gd name="T34" fmla="*/ 541338 w 397"/>
                  <a:gd name="T35" fmla="*/ 0 h 2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7" h="283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4" name="Freeform 1106"/>
              <p:cNvSpPr>
                <a:spLocks/>
              </p:cNvSpPr>
              <p:nvPr/>
            </p:nvSpPr>
            <p:spPr bwMode="auto">
              <a:xfrm>
                <a:off x="4330700" y="3179763"/>
                <a:ext cx="719138" cy="630237"/>
              </a:xfrm>
              <a:custGeom>
                <a:avLst/>
                <a:gdLst>
                  <a:gd name="T0" fmla="*/ 719138 w 453"/>
                  <a:gd name="T1" fmla="*/ 180975 h 397"/>
                  <a:gd name="T2" fmla="*/ 539750 w 453"/>
                  <a:gd name="T3" fmla="*/ 180975 h 397"/>
                  <a:gd name="T4" fmla="*/ 539750 w 453"/>
                  <a:gd name="T5" fmla="*/ 269875 h 397"/>
                  <a:gd name="T6" fmla="*/ 269875 w 453"/>
                  <a:gd name="T7" fmla="*/ 269875 h 397"/>
                  <a:gd name="T8" fmla="*/ 269875 w 453"/>
                  <a:gd name="T9" fmla="*/ 90487 h 397"/>
                  <a:gd name="T10" fmla="*/ 179388 w 453"/>
                  <a:gd name="T11" fmla="*/ 90487 h 397"/>
                  <a:gd name="T12" fmla="*/ 179388 w 453"/>
                  <a:gd name="T13" fmla="*/ 0 h 397"/>
                  <a:gd name="T14" fmla="*/ 90488 w 453"/>
                  <a:gd name="T15" fmla="*/ 0 h 397"/>
                  <a:gd name="T16" fmla="*/ 90488 w 453"/>
                  <a:gd name="T17" fmla="*/ 269875 h 397"/>
                  <a:gd name="T18" fmla="*/ 0 w 453"/>
                  <a:gd name="T19" fmla="*/ 269875 h 397"/>
                  <a:gd name="T20" fmla="*/ 0 w 453"/>
                  <a:gd name="T21" fmla="*/ 541337 h 397"/>
                  <a:gd name="T22" fmla="*/ 179388 w 453"/>
                  <a:gd name="T23" fmla="*/ 541337 h 397"/>
                  <a:gd name="T24" fmla="*/ 179388 w 453"/>
                  <a:gd name="T25" fmla="*/ 630237 h 397"/>
                  <a:gd name="T26" fmla="*/ 269875 w 453"/>
                  <a:gd name="T27" fmla="*/ 630237 h 397"/>
                  <a:gd name="T28" fmla="*/ 269875 w 453"/>
                  <a:gd name="T29" fmla="*/ 541337 h 397"/>
                  <a:gd name="T30" fmla="*/ 539750 w 453"/>
                  <a:gd name="T31" fmla="*/ 541337 h 397"/>
                  <a:gd name="T32" fmla="*/ 539750 w 453"/>
                  <a:gd name="T33" fmla="*/ 450850 h 397"/>
                  <a:gd name="T34" fmla="*/ 719138 w 453"/>
                  <a:gd name="T35" fmla="*/ 450850 h 397"/>
                  <a:gd name="T36" fmla="*/ 719138 w 453"/>
                  <a:gd name="T37" fmla="*/ 180975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453" y="114"/>
                    </a:moveTo>
                    <a:lnTo>
                      <a:pt x="340" y="114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5" name="Freeform 1107"/>
              <p:cNvSpPr>
                <a:spLocks/>
              </p:cNvSpPr>
              <p:nvPr/>
            </p:nvSpPr>
            <p:spPr bwMode="auto">
              <a:xfrm>
                <a:off x="4421188" y="2820988"/>
                <a:ext cx="719137" cy="628650"/>
              </a:xfrm>
              <a:custGeom>
                <a:avLst/>
                <a:gdLst>
                  <a:gd name="T0" fmla="*/ 719137 w 453"/>
                  <a:gd name="T1" fmla="*/ 358775 h 396"/>
                  <a:gd name="T2" fmla="*/ 449262 w 453"/>
                  <a:gd name="T3" fmla="*/ 358775 h 396"/>
                  <a:gd name="T4" fmla="*/ 449262 w 453"/>
                  <a:gd name="T5" fmla="*/ 269875 h 396"/>
                  <a:gd name="T6" fmla="*/ 358775 w 453"/>
                  <a:gd name="T7" fmla="*/ 269875 h 396"/>
                  <a:gd name="T8" fmla="*/ 358775 w 453"/>
                  <a:gd name="T9" fmla="*/ 179388 h 396"/>
                  <a:gd name="T10" fmla="*/ 179387 w 453"/>
                  <a:gd name="T11" fmla="*/ 179388 h 396"/>
                  <a:gd name="T12" fmla="*/ 179387 w 453"/>
                  <a:gd name="T13" fmla="*/ 88900 h 396"/>
                  <a:gd name="T14" fmla="*/ 88900 w 453"/>
                  <a:gd name="T15" fmla="*/ 88900 h 396"/>
                  <a:gd name="T16" fmla="*/ 88900 w 453"/>
                  <a:gd name="T17" fmla="*/ 0 h 396"/>
                  <a:gd name="T18" fmla="*/ 0 w 453"/>
                  <a:gd name="T19" fmla="*/ 0 h 396"/>
                  <a:gd name="T20" fmla="*/ 0 w 453"/>
                  <a:gd name="T21" fmla="*/ 358775 h 396"/>
                  <a:gd name="T22" fmla="*/ 88900 w 453"/>
                  <a:gd name="T23" fmla="*/ 358775 h 396"/>
                  <a:gd name="T24" fmla="*/ 88900 w 453"/>
                  <a:gd name="T25" fmla="*/ 449263 h 396"/>
                  <a:gd name="T26" fmla="*/ 179387 w 453"/>
                  <a:gd name="T27" fmla="*/ 449263 h 396"/>
                  <a:gd name="T28" fmla="*/ 179387 w 453"/>
                  <a:gd name="T29" fmla="*/ 628650 h 396"/>
                  <a:gd name="T30" fmla="*/ 449262 w 453"/>
                  <a:gd name="T31" fmla="*/ 628650 h 396"/>
                  <a:gd name="T32" fmla="*/ 449262 w 453"/>
                  <a:gd name="T33" fmla="*/ 539750 h 396"/>
                  <a:gd name="T34" fmla="*/ 628650 w 453"/>
                  <a:gd name="T35" fmla="*/ 539750 h 396"/>
                  <a:gd name="T36" fmla="*/ 628650 w 453"/>
                  <a:gd name="T37" fmla="*/ 449263 h 396"/>
                  <a:gd name="T38" fmla="*/ 719137 w 453"/>
                  <a:gd name="T39" fmla="*/ 449263 h 396"/>
                  <a:gd name="T40" fmla="*/ 719137 w 453"/>
                  <a:gd name="T41" fmla="*/ 358775 h 3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3" h="396">
                    <a:moveTo>
                      <a:pt x="453" y="226"/>
                    </a:moveTo>
                    <a:lnTo>
                      <a:pt x="283" y="226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283"/>
                    </a:lnTo>
                    <a:lnTo>
                      <a:pt x="453" y="283"/>
                    </a:lnTo>
                    <a:lnTo>
                      <a:pt x="453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6" name="Freeform 1108"/>
              <p:cNvSpPr>
                <a:spLocks/>
              </p:cNvSpPr>
              <p:nvPr/>
            </p:nvSpPr>
            <p:spPr bwMode="auto">
              <a:xfrm>
                <a:off x="4421188" y="2640013"/>
                <a:ext cx="628650" cy="539750"/>
              </a:xfrm>
              <a:custGeom>
                <a:avLst/>
                <a:gdLst>
                  <a:gd name="T0" fmla="*/ 539750 w 396"/>
                  <a:gd name="T1" fmla="*/ 0 h 340"/>
                  <a:gd name="T2" fmla="*/ 449263 w 396"/>
                  <a:gd name="T3" fmla="*/ 0 h 340"/>
                  <a:gd name="T4" fmla="*/ 449263 w 396"/>
                  <a:gd name="T5" fmla="*/ 90488 h 340"/>
                  <a:gd name="T6" fmla="*/ 179388 w 396"/>
                  <a:gd name="T7" fmla="*/ 90488 h 340"/>
                  <a:gd name="T8" fmla="*/ 179388 w 396"/>
                  <a:gd name="T9" fmla="*/ 0 h 340"/>
                  <a:gd name="T10" fmla="*/ 88900 w 396"/>
                  <a:gd name="T11" fmla="*/ 0 h 340"/>
                  <a:gd name="T12" fmla="*/ 88900 w 396"/>
                  <a:gd name="T13" fmla="*/ 90488 h 340"/>
                  <a:gd name="T14" fmla="*/ 0 w 396"/>
                  <a:gd name="T15" fmla="*/ 90488 h 340"/>
                  <a:gd name="T16" fmla="*/ 0 w 396"/>
                  <a:gd name="T17" fmla="*/ 180975 h 340"/>
                  <a:gd name="T18" fmla="*/ 88900 w 396"/>
                  <a:gd name="T19" fmla="*/ 180975 h 340"/>
                  <a:gd name="T20" fmla="*/ 88900 w 396"/>
                  <a:gd name="T21" fmla="*/ 269875 h 340"/>
                  <a:gd name="T22" fmla="*/ 179388 w 396"/>
                  <a:gd name="T23" fmla="*/ 269875 h 340"/>
                  <a:gd name="T24" fmla="*/ 179388 w 396"/>
                  <a:gd name="T25" fmla="*/ 360363 h 340"/>
                  <a:gd name="T26" fmla="*/ 358775 w 396"/>
                  <a:gd name="T27" fmla="*/ 360363 h 340"/>
                  <a:gd name="T28" fmla="*/ 358775 w 396"/>
                  <a:gd name="T29" fmla="*/ 450850 h 340"/>
                  <a:gd name="T30" fmla="*/ 449263 w 396"/>
                  <a:gd name="T31" fmla="*/ 450850 h 340"/>
                  <a:gd name="T32" fmla="*/ 449263 w 396"/>
                  <a:gd name="T33" fmla="*/ 539750 h 340"/>
                  <a:gd name="T34" fmla="*/ 628650 w 396"/>
                  <a:gd name="T35" fmla="*/ 539750 h 340"/>
                  <a:gd name="T36" fmla="*/ 628650 w 396"/>
                  <a:gd name="T37" fmla="*/ 180975 h 340"/>
                  <a:gd name="T38" fmla="*/ 539750 w 396"/>
                  <a:gd name="T39" fmla="*/ 180975 h 340"/>
                  <a:gd name="T40" fmla="*/ 539750 w 396"/>
                  <a:gd name="T41" fmla="*/ 0 h 34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96" h="340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7" name="Freeform 1109"/>
              <p:cNvSpPr>
                <a:spLocks/>
              </p:cNvSpPr>
              <p:nvPr/>
            </p:nvSpPr>
            <p:spPr bwMode="auto">
              <a:xfrm>
                <a:off x="4510088" y="2279650"/>
                <a:ext cx="360362" cy="450850"/>
              </a:xfrm>
              <a:custGeom>
                <a:avLst/>
                <a:gdLst>
                  <a:gd name="T0" fmla="*/ 360362 w 227"/>
                  <a:gd name="T1" fmla="*/ 0 h 284"/>
                  <a:gd name="T2" fmla="*/ 0 w 227"/>
                  <a:gd name="T3" fmla="*/ 0 h 284"/>
                  <a:gd name="T4" fmla="*/ 0 w 227"/>
                  <a:gd name="T5" fmla="*/ 360363 h 284"/>
                  <a:gd name="T6" fmla="*/ 90487 w 227"/>
                  <a:gd name="T7" fmla="*/ 360363 h 284"/>
                  <a:gd name="T8" fmla="*/ 90487 w 227"/>
                  <a:gd name="T9" fmla="*/ 450850 h 284"/>
                  <a:gd name="T10" fmla="*/ 360362 w 227"/>
                  <a:gd name="T11" fmla="*/ 450850 h 284"/>
                  <a:gd name="T12" fmla="*/ 360362 w 227"/>
                  <a:gd name="T13" fmla="*/ 360363 h 284"/>
                  <a:gd name="T14" fmla="*/ 269875 w 227"/>
                  <a:gd name="T15" fmla="*/ 360363 h 284"/>
                  <a:gd name="T16" fmla="*/ 269875 w 227"/>
                  <a:gd name="T17" fmla="*/ 180975 h 284"/>
                  <a:gd name="T18" fmla="*/ 360362 w 227"/>
                  <a:gd name="T19" fmla="*/ 180975 h 284"/>
                  <a:gd name="T20" fmla="*/ 360362 w 227"/>
                  <a:gd name="T21" fmla="*/ 0 h 28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8" name="Freeform 1111"/>
              <p:cNvSpPr>
                <a:spLocks/>
              </p:cNvSpPr>
              <p:nvPr/>
            </p:nvSpPr>
            <p:spPr bwMode="auto">
              <a:xfrm>
                <a:off x="3790950" y="4260850"/>
                <a:ext cx="539750" cy="1260475"/>
              </a:xfrm>
              <a:custGeom>
                <a:avLst/>
                <a:gdLst>
                  <a:gd name="T0" fmla="*/ 88900 w 340"/>
                  <a:gd name="T1" fmla="*/ 1260475 h 794"/>
                  <a:gd name="T2" fmla="*/ 0 w 340"/>
                  <a:gd name="T3" fmla="*/ 1260475 h 794"/>
                  <a:gd name="T4" fmla="*/ 0 w 340"/>
                  <a:gd name="T5" fmla="*/ 1079500 h 794"/>
                  <a:gd name="T6" fmla="*/ 88900 w 340"/>
                  <a:gd name="T7" fmla="*/ 1079500 h 794"/>
                  <a:gd name="T8" fmla="*/ 88900 w 340"/>
                  <a:gd name="T9" fmla="*/ 990600 h 794"/>
                  <a:gd name="T10" fmla="*/ 179388 w 340"/>
                  <a:gd name="T11" fmla="*/ 990600 h 794"/>
                  <a:gd name="T12" fmla="*/ 179388 w 340"/>
                  <a:gd name="T13" fmla="*/ 630238 h 794"/>
                  <a:gd name="T14" fmla="*/ 88900 w 340"/>
                  <a:gd name="T15" fmla="*/ 630238 h 794"/>
                  <a:gd name="T16" fmla="*/ 88900 w 340"/>
                  <a:gd name="T17" fmla="*/ 0 h 794"/>
                  <a:gd name="T18" fmla="*/ 269875 w 340"/>
                  <a:gd name="T19" fmla="*/ 0 h 794"/>
                  <a:gd name="T20" fmla="*/ 269875 w 340"/>
                  <a:gd name="T21" fmla="*/ 88900 h 794"/>
                  <a:gd name="T22" fmla="*/ 449263 w 340"/>
                  <a:gd name="T23" fmla="*/ 88900 h 794"/>
                  <a:gd name="T24" fmla="*/ 449263 w 340"/>
                  <a:gd name="T25" fmla="*/ 269875 h 794"/>
                  <a:gd name="T26" fmla="*/ 539750 w 340"/>
                  <a:gd name="T27" fmla="*/ 269875 h 794"/>
                  <a:gd name="T28" fmla="*/ 539750 w 340"/>
                  <a:gd name="T29" fmla="*/ 360363 h 794"/>
                  <a:gd name="T30" fmla="*/ 358775 w 340"/>
                  <a:gd name="T31" fmla="*/ 360363 h 794"/>
                  <a:gd name="T32" fmla="*/ 358775 w 340"/>
                  <a:gd name="T33" fmla="*/ 449263 h 794"/>
                  <a:gd name="T34" fmla="*/ 449263 w 340"/>
                  <a:gd name="T35" fmla="*/ 449263 h 794"/>
                  <a:gd name="T36" fmla="*/ 449263 w 340"/>
                  <a:gd name="T37" fmla="*/ 900113 h 794"/>
                  <a:gd name="T38" fmla="*/ 358775 w 340"/>
                  <a:gd name="T39" fmla="*/ 900113 h 794"/>
                  <a:gd name="T40" fmla="*/ 358775 w 340"/>
                  <a:gd name="T41" fmla="*/ 1079500 h 794"/>
                  <a:gd name="T42" fmla="*/ 269875 w 340"/>
                  <a:gd name="T43" fmla="*/ 1079500 h 794"/>
                  <a:gd name="T44" fmla="*/ 269875 w 340"/>
                  <a:gd name="T45" fmla="*/ 1169988 h 794"/>
                  <a:gd name="T46" fmla="*/ 88900 w 340"/>
                  <a:gd name="T47" fmla="*/ 1169988 h 794"/>
                  <a:gd name="T48" fmla="*/ 88900 w 340"/>
                  <a:gd name="T49" fmla="*/ 1260475 h 79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40" h="794">
                    <a:moveTo>
                      <a:pt x="56" y="794"/>
                    </a:moveTo>
                    <a:lnTo>
                      <a:pt x="0" y="794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83" y="5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56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9" name="Freeform 1112"/>
              <p:cNvSpPr>
                <a:spLocks/>
              </p:cNvSpPr>
              <p:nvPr/>
            </p:nvSpPr>
            <p:spPr bwMode="auto">
              <a:xfrm>
                <a:off x="3609975" y="5970588"/>
                <a:ext cx="1169988" cy="539750"/>
              </a:xfrm>
              <a:custGeom>
                <a:avLst/>
                <a:gdLst>
                  <a:gd name="T0" fmla="*/ 0 w 737"/>
                  <a:gd name="T1" fmla="*/ 360363 h 340"/>
                  <a:gd name="T2" fmla="*/ 90488 w 737"/>
                  <a:gd name="T3" fmla="*/ 360363 h 340"/>
                  <a:gd name="T4" fmla="*/ 90488 w 737"/>
                  <a:gd name="T5" fmla="*/ 269875 h 340"/>
                  <a:gd name="T6" fmla="*/ 269875 w 737"/>
                  <a:gd name="T7" fmla="*/ 269875 h 340"/>
                  <a:gd name="T8" fmla="*/ 269875 w 737"/>
                  <a:gd name="T9" fmla="*/ 360363 h 340"/>
                  <a:gd name="T10" fmla="*/ 450850 w 737"/>
                  <a:gd name="T11" fmla="*/ 360363 h 340"/>
                  <a:gd name="T12" fmla="*/ 450850 w 737"/>
                  <a:gd name="T13" fmla="*/ 269875 h 340"/>
                  <a:gd name="T14" fmla="*/ 630238 w 737"/>
                  <a:gd name="T15" fmla="*/ 269875 h 340"/>
                  <a:gd name="T16" fmla="*/ 630238 w 737"/>
                  <a:gd name="T17" fmla="*/ 180975 h 340"/>
                  <a:gd name="T18" fmla="*/ 720725 w 737"/>
                  <a:gd name="T19" fmla="*/ 180975 h 340"/>
                  <a:gd name="T20" fmla="*/ 720725 w 737"/>
                  <a:gd name="T21" fmla="*/ 90488 h 340"/>
                  <a:gd name="T22" fmla="*/ 990600 w 737"/>
                  <a:gd name="T23" fmla="*/ 90488 h 340"/>
                  <a:gd name="T24" fmla="*/ 990600 w 737"/>
                  <a:gd name="T25" fmla="*/ 0 h 340"/>
                  <a:gd name="T26" fmla="*/ 1169988 w 737"/>
                  <a:gd name="T27" fmla="*/ 0 h 340"/>
                  <a:gd name="T28" fmla="*/ 1169988 w 737"/>
                  <a:gd name="T29" fmla="*/ 90488 h 340"/>
                  <a:gd name="T30" fmla="*/ 1081088 w 737"/>
                  <a:gd name="T31" fmla="*/ 90488 h 340"/>
                  <a:gd name="T32" fmla="*/ 1081088 w 737"/>
                  <a:gd name="T33" fmla="*/ 180975 h 340"/>
                  <a:gd name="T34" fmla="*/ 990600 w 737"/>
                  <a:gd name="T35" fmla="*/ 180975 h 340"/>
                  <a:gd name="T36" fmla="*/ 990600 w 737"/>
                  <a:gd name="T37" fmla="*/ 360363 h 340"/>
                  <a:gd name="T38" fmla="*/ 720725 w 737"/>
                  <a:gd name="T39" fmla="*/ 360363 h 340"/>
                  <a:gd name="T40" fmla="*/ 720725 w 737"/>
                  <a:gd name="T41" fmla="*/ 450850 h 340"/>
                  <a:gd name="T42" fmla="*/ 360363 w 737"/>
                  <a:gd name="T43" fmla="*/ 450850 h 340"/>
                  <a:gd name="T44" fmla="*/ 360363 w 737"/>
                  <a:gd name="T45" fmla="*/ 539750 h 340"/>
                  <a:gd name="T46" fmla="*/ 0 w 737"/>
                  <a:gd name="T47" fmla="*/ 539750 h 340"/>
                  <a:gd name="T48" fmla="*/ 0 w 737"/>
                  <a:gd name="T49" fmla="*/ 360363 h 34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37" h="340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0" name="Freeform 1113"/>
              <p:cNvSpPr>
                <a:spLocks/>
              </p:cNvSpPr>
              <p:nvPr/>
            </p:nvSpPr>
            <p:spPr bwMode="auto">
              <a:xfrm>
                <a:off x="4510088" y="5791200"/>
                <a:ext cx="180975" cy="179388"/>
              </a:xfrm>
              <a:custGeom>
                <a:avLst/>
                <a:gdLst>
                  <a:gd name="T0" fmla="*/ 180975 w 114"/>
                  <a:gd name="T1" fmla="*/ 0 h 113"/>
                  <a:gd name="T2" fmla="*/ 0 w 114"/>
                  <a:gd name="T3" fmla="*/ 0 h 113"/>
                  <a:gd name="T4" fmla="*/ 0 w 114"/>
                  <a:gd name="T5" fmla="*/ 179388 h 113"/>
                  <a:gd name="T6" fmla="*/ 180975 w 114"/>
                  <a:gd name="T7" fmla="*/ 179388 h 113"/>
                  <a:gd name="T8" fmla="*/ 180975 w 114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1" name="Freeform 1115"/>
              <p:cNvSpPr>
                <a:spLocks/>
              </p:cNvSpPr>
              <p:nvPr/>
            </p:nvSpPr>
            <p:spPr bwMode="auto">
              <a:xfrm>
                <a:off x="4330700" y="5700713"/>
                <a:ext cx="269875" cy="360362"/>
              </a:xfrm>
              <a:custGeom>
                <a:avLst/>
                <a:gdLst>
                  <a:gd name="T0" fmla="*/ 269875 w 170"/>
                  <a:gd name="T1" fmla="*/ 0 h 227"/>
                  <a:gd name="T2" fmla="*/ 90488 w 170"/>
                  <a:gd name="T3" fmla="*/ 0 h 227"/>
                  <a:gd name="T4" fmla="*/ 90488 w 170"/>
                  <a:gd name="T5" fmla="*/ 90487 h 227"/>
                  <a:gd name="T6" fmla="*/ 0 w 170"/>
                  <a:gd name="T7" fmla="*/ 90487 h 227"/>
                  <a:gd name="T8" fmla="*/ 0 w 170"/>
                  <a:gd name="T9" fmla="*/ 269875 h 227"/>
                  <a:gd name="T10" fmla="*/ 90488 w 170"/>
                  <a:gd name="T11" fmla="*/ 269875 h 227"/>
                  <a:gd name="T12" fmla="*/ 90488 w 170"/>
                  <a:gd name="T13" fmla="*/ 360362 h 227"/>
                  <a:gd name="T14" fmla="*/ 269875 w 170"/>
                  <a:gd name="T15" fmla="*/ 360362 h 227"/>
                  <a:gd name="T16" fmla="*/ 269875 w 170"/>
                  <a:gd name="T17" fmla="*/ 269875 h 227"/>
                  <a:gd name="T18" fmla="*/ 179388 w 170"/>
                  <a:gd name="T19" fmla="*/ 269875 h 227"/>
                  <a:gd name="T20" fmla="*/ 179388 w 170"/>
                  <a:gd name="T21" fmla="*/ 90487 h 227"/>
                  <a:gd name="T22" fmla="*/ 269875 w 170"/>
                  <a:gd name="T23" fmla="*/ 90487 h 227"/>
                  <a:gd name="T24" fmla="*/ 269875 w 170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2" name="Freeform 1116"/>
              <p:cNvSpPr>
                <a:spLocks/>
              </p:cNvSpPr>
              <p:nvPr/>
            </p:nvSpPr>
            <p:spPr bwMode="auto">
              <a:xfrm>
                <a:off x="4240213" y="5610225"/>
                <a:ext cx="180975" cy="269875"/>
              </a:xfrm>
              <a:custGeom>
                <a:avLst/>
                <a:gdLst>
                  <a:gd name="T0" fmla="*/ 90488 w 114"/>
                  <a:gd name="T1" fmla="*/ 0 h 170"/>
                  <a:gd name="T2" fmla="*/ 90488 w 114"/>
                  <a:gd name="T3" fmla="*/ 90488 h 170"/>
                  <a:gd name="T4" fmla="*/ 0 w 114"/>
                  <a:gd name="T5" fmla="*/ 90488 h 170"/>
                  <a:gd name="T6" fmla="*/ 0 w 114"/>
                  <a:gd name="T7" fmla="*/ 269875 h 170"/>
                  <a:gd name="T8" fmla="*/ 90488 w 114"/>
                  <a:gd name="T9" fmla="*/ 269875 h 170"/>
                  <a:gd name="T10" fmla="*/ 90488 w 114"/>
                  <a:gd name="T11" fmla="*/ 180975 h 170"/>
                  <a:gd name="T12" fmla="*/ 180975 w 114"/>
                  <a:gd name="T13" fmla="*/ 180975 h 170"/>
                  <a:gd name="T14" fmla="*/ 180975 w 114"/>
                  <a:gd name="T15" fmla="*/ 0 h 170"/>
                  <a:gd name="T16" fmla="*/ 90488 w 114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3" name="Freeform 1117"/>
              <p:cNvSpPr>
                <a:spLocks/>
              </p:cNvSpPr>
              <p:nvPr/>
            </p:nvSpPr>
            <p:spPr bwMode="auto">
              <a:xfrm>
                <a:off x="3790950" y="5880100"/>
                <a:ext cx="630238" cy="450850"/>
              </a:xfrm>
              <a:custGeom>
                <a:avLst/>
                <a:gdLst>
                  <a:gd name="T0" fmla="*/ 0 w 397"/>
                  <a:gd name="T1" fmla="*/ 271463 h 284"/>
                  <a:gd name="T2" fmla="*/ 179388 w 397"/>
                  <a:gd name="T3" fmla="*/ 271463 h 284"/>
                  <a:gd name="T4" fmla="*/ 269875 w 397"/>
                  <a:gd name="T5" fmla="*/ 271463 h 284"/>
                  <a:gd name="T6" fmla="*/ 269875 w 397"/>
                  <a:gd name="T7" fmla="*/ 180975 h 284"/>
                  <a:gd name="T8" fmla="*/ 449263 w 397"/>
                  <a:gd name="T9" fmla="*/ 180975 h 284"/>
                  <a:gd name="T10" fmla="*/ 449263 w 397"/>
                  <a:gd name="T11" fmla="*/ 0 h 284"/>
                  <a:gd name="T12" fmla="*/ 539750 w 397"/>
                  <a:gd name="T13" fmla="*/ 0 h 284"/>
                  <a:gd name="T14" fmla="*/ 539750 w 397"/>
                  <a:gd name="T15" fmla="*/ 90488 h 284"/>
                  <a:gd name="T16" fmla="*/ 630238 w 397"/>
                  <a:gd name="T17" fmla="*/ 90488 h 284"/>
                  <a:gd name="T18" fmla="*/ 630238 w 397"/>
                  <a:gd name="T19" fmla="*/ 180975 h 284"/>
                  <a:gd name="T20" fmla="*/ 539750 w 397"/>
                  <a:gd name="T21" fmla="*/ 180975 h 284"/>
                  <a:gd name="T22" fmla="*/ 539750 w 397"/>
                  <a:gd name="T23" fmla="*/ 271463 h 284"/>
                  <a:gd name="T24" fmla="*/ 449263 w 397"/>
                  <a:gd name="T25" fmla="*/ 271463 h 284"/>
                  <a:gd name="T26" fmla="*/ 449263 w 397"/>
                  <a:gd name="T27" fmla="*/ 360363 h 284"/>
                  <a:gd name="T28" fmla="*/ 269875 w 397"/>
                  <a:gd name="T29" fmla="*/ 360363 h 284"/>
                  <a:gd name="T30" fmla="*/ 269875 w 397"/>
                  <a:gd name="T31" fmla="*/ 450850 h 284"/>
                  <a:gd name="T32" fmla="*/ 88900 w 397"/>
                  <a:gd name="T33" fmla="*/ 450850 h 284"/>
                  <a:gd name="T34" fmla="*/ 88900 w 397"/>
                  <a:gd name="T35" fmla="*/ 360363 h 284"/>
                  <a:gd name="T36" fmla="*/ 0 w 397"/>
                  <a:gd name="T37" fmla="*/ 360363 h 284"/>
                  <a:gd name="T38" fmla="*/ 0 w 397"/>
                  <a:gd name="T39" fmla="*/ 271463 h 28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97" h="284">
                    <a:moveTo>
                      <a:pt x="0" y="171"/>
                    </a:move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4" name="Freeform 1118"/>
              <p:cNvSpPr>
                <a:spLocks/>
              </p:cNvSpPr>
              <p:nvPr/>
            </p:nvSpPr>
            <p:spPr bwMode="auto">
              <a:xfrm>
                <a:off x="4060825" y="5791200"/>
                <a:ext cx="179388" cy="269875"/>
              </a:xfrm>
              <a:custGeom>
                <a:avLst/>
                <a:gdLst>
                  <a:gd name="T0" fmla="*/ 88900 w 113"/>
                  <a:gd name="T1" fmla="*/ 0 h 170"/>
                  <a:gd name="T2" fmla="*/ 88900 w 113"/>
                  <a:gd name="T3" fmla="*/ 88900 h 170"/>
                  <a:gd name="T4" fmla="*/ 88900 w 113"/>
                  <a:gd name="T5" fmla="*/ 179388 h 170"/>
                  <a:gd name="T6" fmla="*/ 0 w 113"/>
                  <a:gd name="T7" fmla="*/ 179388 h 170"/>
                  <a:gd name="T8" fmla="*/ 0 w 113"/>
                  <a:gd name="T9" fmla="*/ 269875 h 170"/>
                  <a:gd name="T10" fmla="*/ 179388 w 113"/>
                  <a:gd name="T11" fmla="*/ 269875 h 170"/>
                  <a:gd name="T12" fmla="*/ 179388 w 113"/>
                  <a:gd name="T13" fmla="*/ 0 h 170"/>
                  <a:gd name="T14" fmla="*/ 88900 w 113"/>
                  <a:gd name="T15" fmla="*/ 0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56" y="0"/>
                    </a:move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5" name="Freeform 1119"/>
              <p:cNvSpPr>
                <a:spLocks/>
              </p:cNvSpPr>
              <p:nvPr/>
            </p:nvSpPr>
            <p:spPr bwMode="auto">
              <a:xfrm>
                <a:off x="3070225" y="5880100"/>
                <a:ext cx="360363" cy="360363"/>
              </a:xfrm>
              <a:custGeom>
                <a:avLst/>
                <a:gdLst>
                  <a:gd name="T0" fmla="*/ 269875 w 227"/>
                  <a:gd name="T1" fmla="*/ 0 h 227"/>
                  <a:gd name="T2" fmla="*/ 269875 w 227"/>
                  <a:gd name="T3" fmla="*/ 90488 h 227"/>
                  <a:gd name="T4" fmla="*/ 360363 w 227"/>
                  <a:gd name="T5" fmla="*/ 90488 h 227"/>
                  <a:gd name="T6" fmla="*/ 360363 w 227"/>
                  <a:gd name="T7" fmla="*/ 271463 h 227"/>
                  <a:gd name="T8" fmla="*/ 269875 w 227"/>
                  <a:gd name="T9" fmla="*/ 271463 h 227"/>
                  <a:gd name="T10" fmla="*/ 269875 w 227"/>
                  <a:gd name="T11" fmla="*/ 360363 h 227"/>
                  <a:gd name="T12" fmla="*/ 0 w 227"/>
                  <a:gd name="T13" fmla="*/ 360363 h 227"/>
                  <a:gd name="T14" fmla="*/ 0 w 227"/>
                  <a:gd name="T15" fmla="*/ 180975 h 227"/>
                  <a:gd name="T16" fmla="*/ 90488 w 227"/>
                  <a:gd name="T17" fmla="*/ 180975 h 227"/>
                  <a:gd name="T18" fmla="*/ 90488 w 227"/>
                  <a:gd name="T19" fmla="*/ 90488 h 227"/>
                  <a:gd name="T20" fmla="*/ 179388 w 227"/>
                  <a:gd name="T21" fmla="*/ 90488 h 227"/>
                  <a:gd name="T22" fmla="*/ 179388 w 227"/>
                  <a:gd name="T23" fmla="*/ 0 h 227"/>
                  <a:gd name="T24" fmla="*/ 269875 w 227"/>
                  <a:gd name="T25" fmla="*/ 0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227">
                    <a:moveTo>
                      <a:pt x="170" y="0"/>
                    </a:move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6" name="Freeform 1120"/>
              <p:cNvSpPr>
                <a:spLocks/>
              </p:cNvSpPr>
              <p:nvPr/>
            </p:nvSpPr>
            <p:spPr bwMode="auto">
              <a:xfrm>
                <a:off x="2800350" y="5340350"/>
                <a:ext cx="360363" cy="269875"/>
              </a:xfrm>
              <a:custGeom>
                <a:avLst/>
                <a:gdLst>
                  <a:gd name="T0" fmla="*/ 0 w 227"/>
                  <a:gd name="T1" fmla="*/ 90488 h 170"/>
                  <a:gd name="T2" fmla="*/ 0 w 227"/>
                  <a:gd name="T3" fmla="*/ 180975 h 170"/>
                  <a:gd name="T4" fmla="*/ 269875 w 227"/>
                  <a:gd name="T5" fmla="*/ 180975 h 170"/>
                  <a:gd name="T6" fmla="*/ 269875 w 227"/>
                  <a:gd name="T7" fmla="*/ 269875 h 170"/>
                  <a:gd name="T8" fmla="*/ 360363 w 227"/>
                  <a:gd name="T9" fmla="*/ 269875 h 170"/>
                  <a:gd name="T10" fmla="*/ 360363 w 227"/>
                  <a:gd name="T11" fmla="*/ 90488 h 170"/>
                  <a:gd name="T12" fmla="*/ 179388 w 227"/>
                  <a:gd name="T13" fmla="*/ 90488 h 170"/>
                  <a:gd name="T14" fmla="*/ 179388 w 227"/>
                  <a:gd name="T15" fmla="*/ 0 h 170"/>
                  <a:gd name="T16" fmla="*/ 90488 w 227"/>
                  <a:gd name="T17" fmla="*/ 0 h 170"/>
                  <a:gd name="T18" fmla="*/ 90488 w 227"/>
                  <a:gd name="T19" fmla="*/ 90488 h 170"/>
                  <a:gd name="T20" fmla="*/ 0 w 227"/>
                  <a:gd name="T21" fmla="*/ 90488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70">
                    <a:moveTo>
                      <a:pt x="0" y="57"/>
                    </a:move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7" name="Freeform 1121"/>
              <p:cNvSpPr>
                <a:spLocks/>
              </p:cNvSpPr>
              <p:nvPr/>
            </p:nvSpPr>
            <p:spPr bwMode="auto">
              <a:xfrm>
                <a:off x="2709863" y="5521325"/>
                <a:ext cx="360362" cy="358775"/>
              </a:xfrm>
              <a:custGeom>
                <a:avLst/>
                <a:gdLst>
                  <a:gd name="T0" fmla="*/ 360362 w 227"/>
                  <a:gd name="T1" fmla="*/ 0 h 226"/>
                  <a:gd name="T2" fmla="*/ 90487 w 227"/>
                  <a:gd name="T3" fmla="*/ 0 h 226"/>
                  <a:gd name="T4" fmla="*/ 90487 w 227"/>
                  <a:gd name="T5" fmla="*/ 88900 h 226"/>
                  <a:gd name="T6" fmla="*/ 0 w 227"/>
                  <a:gd name="T7" fmla="*/ 88900 h 226"/>
                  <a:gd name="T8" fmla="*/ 0 w 227"/>
                  <a:gd name="T9" fmla="*/ 179388 h 226"/>
                  <a:gd name="T10" fmla="*/ 180975 w 227"/>
                  <a:gd name="T11" fmla="*/ 179388 h 226"/>
                  <a:gd name="T12" fmla="*/ 180975 w 227"/>
                  <a:gd name="T13" fmla="*/ 269875 h 226"/>
                  <a:gd name="T14" fmla="*/ 269875 w 227"/>
                  <a:gd name="T15" fmla="*/ 269875 h 226"/>
                  <a:gd name="T16" fmla="*/ 269875 w 227"/>
                  <a:gd name="T17" fmla="*/ 358775 h 226"/>
                  <a:gd name="T18" fmla="*/ 360362 w 227"/>
                  <a:gd name="T19" fmla="*/ 358775 h 226"/>
                  <a:gd name="T20" fmla="*/ 360362 w 227"/>
                  <a:gd name="T21" fmla="*/ 179388 h 226"/>
                  <a:gd name="T22" fmla="*/ 269875 w 227"/>
                  <a:gd name="T23" fmla="*/ 179388 h 226"/>
                  <a:gd name="T24" fmla="*/ 269875 w 227"/>
                  <a:gd name="T25" fmla="*/ 88900 h 226"/>
                  <a:gd name="T26" fmla="*/ 360362 w 227"/>
                  <a:gd name="T27" fmla="*/ 88900 h 226"/>
                  <a:gd name="T28" fmla="*/ 360362 w 227"/>
                  <a:gd name="T29" fmla="*/ 0 h 2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8" name="Freeform 1122"/>
              <p:cNvSpPr>
                <a:spLocks/>
              </p:cNvSpPr>
              <p:nvPr/>
            </p:nvSpPr>
            <p:spPr bwMode="auto">
              <a:xfrm>
                <a:off x="2979738" y="5610225"/>
                <a:ext cx="360362" cy="360363"/>
              </a:xfrm>
              <a:custGeom>
                <a:avLst/>
                <a:gdLst>
                  <a:gd name="T0" fmla="*/ 360362 w 227"/>
                  <a:gd name="T1" fmla="*/ 269875 h 227"/>
                  <a:gd name="T2" fmla="*/ 360362 w 227"/>
                  <a:gd name="T3" fmla="*/ 0 h 227"/>
                  <a:gd name="T4" fmla="*/ 0 w 227"/>
                  <a:gd name="T5" fmla="*/ 0 h 227"/>
                  <a:gd name="T6" fmla="*/ 0 w 227"/>
                  <a:gd name="T7" fmla="*/ 90488 h 227"/>
                  <a:gd name="T8" fmla="*/ 90487 w 227"/>
                  <a:gd name="T9" fmla="*/ 90488 h 227"/>
                  <a:gd name="T10" fmla="*/ 90487 w 227"/>
                  <a:gd name="T11" fmla="*/ 269875 h 227"/>
                  <a:gd name="T12" fmla="*/ 180975 w 227"/>
                  <a:gd name="T13" fmla="*/ 269875 h 227"/>
                  <a:gd name="T14" fmla="*/ 180975 w 227"/>
                  <a:gd name="T15" fmla="*/ 360363 h 227"/>
                  <a:gd name="T16" fmla="*/ 269875 w 227"/>
                  <a:gd name="T17" fmla="*/ 360363 h 227"/>
                  <a:gd name="T18" fmla="*/ 269875 w 227"/>
                  <a:gd name="T19" fmla="*/ 269875 h 227"/>
                  <a:gd name="T20" fmla="*/ 360362 w 227"/>
                  <a:gd name="T21" fmla="*/ 269875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227" y="170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9" name="Freeform 1123"/>
              <p:cNvSpPr>
                <a:spLocks/>
              </p:cNvSpPr>
              <p:nvPr/>
            </p:nvSpPr>
            <p:spPr bwMode="auto">
              <a:xfrm>
                <a:off x="3160713" y="5430838"/>
                <a:ext cx="449262" cy="269875"/>
              </a:xfrm>
              <a:custGeom>
                <a:avLst/>
                <a:gdLst>
                  <a:gd name="T0" fmla="*/ 269875 w 283"/>
                  <a:gd name="T1" fmla="*/ 269875 h 170"/>
                  <a:gd name="T2" fmla="*/ 179387 w 283"/>
                  <a:gd name="T3" fmla="*/ 269875 h 170"/>
                  <a:gd name="T4" fmla="*/ 179387 w 283"/>
                  <a:gd name="T5" fmla="*/ 179388 h 170"/>
                  <a:gd name="T6" fmla="*/ 0 w 283"/>
                  <a:gd name="T7" fmla="*/ 179388 h 170"/>
                  <a:gd name="T8" fmla="*/ 0 w 283"/>
                  <a:gd name="T9" fmla="*/ 0 h 170"/>
                  <a:gd name="T10" fmla="*/ 360362 w 283"/>
                  <a:gd name="T11" fmla="*/ 0 h 170"/>
                  <a:gd name="T12" fmla="*/ 360362 w 283"/>
                  <a:gd name="T13" fmla="*/ 90488 h 170"/>
                  <a:gd name="T14" fmla="*/ 449262 w 283"/>
                  <a:gd name="T15" fmla="*/ 90488 h 170"/>
                  <a:gd name="T16" fmla="*/ 449262 w 283"/>
                  <a:gd name="T17" fmla="*/ 179388 h 170"/>
                  <a:gd name="T18" fmla="*/ 269875 w 283"/>
                  <a:gd name="T19" fmla="*/ 179388 h 170"/>
                  <a:gd name="T20" fmla="*/ 269875 w 283"/>
                  <a:gd name="T21" fmla="*/ 269875 h 17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170">
                    <a:moveTo>
                      <a:pt x="170" y="170"/>
                    </a:moveTo>
                    <a:lnTo>
                      <a:pt x="113" y="17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0" name="Freeform 1141"/>
              <p:cNvSpPr>
                <a:spLocks/>
              </p:cNvSpPr>
              <p:nvPr/>
            </p:nvSpPr>
            <p:spPr bwMode="auto">
              <a:xfrm>
                <a:off x="730250" y="7591425"/>
                <a:ext cx="269875" cy="269875"/>
              </a:xfrm>
              <a:custGeom>
                <a:avLst/>
                <a:gdLst>
                  <a:gd name="T0" fmla="*/ 269875 w 170"/>
                  <a:gd name="T1" fmla="*/ 0 h 170"/>
                  <a:gd name="T2" fmla="*/ 0 w 170"/>
                  <a:gd name="T3" fmla="*/ 0 h 170"/>
                  <a:gd name="T4" fmla="*/ 0 w 170"/>
                  <a:gd name="T5" fmla="*/ 179388 h 170"/>
                  <a:gd name="T6" fmla="*/ 90488 w 170"/>
                  <a:gd name="T7" fmla="*/ 179388 h 170"/>
                  <a:gd name="T8" fmla="*/ 90488 w 170"/>
                  <a:gd name="T9" fmla="*/ 269875 h 170"/>
                  <a:gd name="T10" fmla="*/ 179388 w 170"/>
                  <a:gd name="T11" fmla="*/ 269875 h 170"/>
                  <a:gd name="T12" fmla="*/ 179388 w 170"/>
                  <a:gd name="T13" fmla="*/ 179388 h 170"/>
                  <a:gd name="T14" fmla="*/ 269875 w 170"/>
                  <a:gd name="T15" fmla="*/ 179388 h 170"/>
                  <a:gd name="T16" fmla="*/ 269875 w 170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2" name="グループ化 1">
              <a:extLst>
                <a:ext uri="{FF2B5EF4-FFF2-40B4-BE49-F238E27FC236}">
                  <a16:creationId xmlns:a16="http://schemas.microsoft.com/office/drawing/2014/main" id="{03CFABB6-CA07-4556-A572-79EE7B43E8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12420" y="6324259"/>
              <a:ext cx="2744736" cy="3040160"/>
              <a:chOff x="3338513" y="5430838"/>
              <a:chExt cx="811212" cy="898525"/>
            </a:xfrm>
          </p:grpSpPr>
          <p:sp>
            <p:nvSpPr>
              <p:cNvPr id="393" name="Freeform 1124">
                <a:extLst>
                  <a:ext uri="{FF2B5EF4-FFF2-40B4-BE49-F238E27FC236}">
                    <a16:creationId xmlns:a16="http://schemas.microsoft.com/office/drawing/2014/main" id="{2856E504-AB9F-4A99-98A1-DBB155202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610225"/>
                <a:ext cx="630237" cy="719138"/>
              </a:xfrm>
              <a:custGeom>
                <a:avLst/>
                <a:gdLst>
                  <a:gd name="T0" fmla="*/ 269875 w 397"/>
                  <a:gd name="T1" fmla="*/ 0 h 454"/>
                  <a:gd name="T2" fmla="*/ 269875 w 397"/>
                  <a:gd name="T3" fmla="*/ 180577 h 454"/>
                  <a:gd name="T4" fmla="*/ 360362 w 397"/>
                  <a:gd name="T5" fmla="*/ 180577 h 454"/>
                  <a:gd name="T6" fmla="*/ 360362 w 397"/>
                  <a:gd name="T7" fmla="*/ 269281 h 454"/>
                  <a:gd name="T8" fmla="*/ 450850 w 397"/>
                  <a:gd name="T9" fmla="*/ 269281 h 454"/>
                  <a:gd name="T10" fmla="*/ 450850 w 397"/>
                  <a:gd name="T11" fmla="*/ 180577 h 454"/>
                  <a:gd name="T12" fmla="*/ 539750 w 397"/>
                  <a:gd name="T13" fmla="*/ 180577 h 454"/>
                  <a:gd name="T14" fmla="*/ 539750 w 397"/>
                  <a:gd name="T15" fmla="*/ 359569 h 454"/>
                  <a:gd name="T16" fmla="*/ 630237 w 397"/>
                  <a:gd name="T17" fmla="*/ 359569 h 454"/>
                  <a:gd name="T18" fmla="*/ 630237 w 397"/>
                  <a:gd name="T19" fmla="*/ 540146 h 454"/>
                  <a:gd name="T20" fmla="*/ 450850 w 397"/>
                  <a:gd name="T21" fmla="*/ 540146 h 454"/>
                  <a:gd name="T22" fmla="*/ 450850 w 397"/>
                  <a:gd name="T23" fmla="*/ 628850 h 454"/>
                  <a:gd name="T24" fmla="*/ 360362 w 397"/>
                  <a:gd name="T25" fmla="*/ 628850 h 454"/>
                  <a:gd name="T26" fmla="*/ 360362 w 397"/>
                  <a:gd name="T27" fmla="*/ 719138 h 454"/>
                  <a:gd name="T28" fmla="*/ 269875 w 397"/>
                  <a:gd name="T29" fmla="*/ 719138 h 454"/>
                  <a:gd name="T30" fmla="*/ 269875 w 397"/>
                  <a:gd name="T31" fmla="*/ 628850 h 454"/>
                  <a:gd name="T32" fmla="*/ 180975 w 397"/>
                  <a:gd name="T33" fmla="*/ 628850 h 454"/>
                  <a:gd name="T34" fmla="*/ 180975 w 397"/>
                  <a:gd name="T35" fmla="*/ 540146 h 454"/>
                  <a:gd name="T36" fmla="*/ 90487 w 397"/>
                  <a:gd name="T37" fmla="*/ 540146 h 454"/>
                  <a:gd name="T38" fmla="*/ 90487 w 397"/>
                  <a:gd name="T39" fmla="*/ 359569 h 454"/>
                  <a:gd name="T40" fmla="*/ 0 w 397"/>
                  <a:gd name="T41" fmla="*/ 359569 h 454"/>
                  <a:gd name="T42" fmla="*/ 0 w 397"/>
                  <a:gd name="T43" fmla="*/ 90288 h 454"/>
                  <a:gd name="T44" fmla="*/ 90487 w 397"/>
                  <a:gd name="T45" fmla="*/ 90288 h 454"/>
                  <a:gd name="T46" fmla="*/ 90487 w 397"/>
                  <a:gd name="T47" fmla="*/ 0 h 454"/>
                  <a:gd name="T48" fmla="*/ 269875 w 397"/>
                  <a:gd name="T49" fmla="*/ 0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170" y="0"/>
                    </a:move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1126">
                <a:extLst>
                  <a:ext uri="{FF2B5EF4-FFF2-40B4-BE49-F238E27FC236}">
                    <a16:creationId xmlns:a16="http://schemas.microsoft.com/office/drawing/2014/main" id="{2BF7E5A1-32AC-407E-BABD-E77229B1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30838"/>
                <a:ext cx="269875" cy="179387"/>
              </a:xfrm>
              <a:custGeom>
                <a:avLst/>
                <a:gdLst>
                  <a:gd name="T0" fmla="*/ 88900 w 170"/>
                  <a:gd name="T1" fmla="*/ 0 h 113"/>
                  <a:gd name="T2" fmla="*/ 88900 w 170"/>
                  <a:gd name="T3" fmla="*/ 90487 h 113"/>
                  <a:gd name="T4" fmla="*/ 0 w 170"/>
                  <a:gd name="T5" fmla="*/ 90487 h 113"/>
                  <a:gd name="T6" fmla="*/ 0 w 170"/>
                  <a:gd name="T7" fmla="*/ 179387 h 113"/>
                  <a:gd name="T8" fmla="*/ 179388 w 170"/>
                  <a:gd name="T9" fmla="*/ 179387 h 113"/>
                  <a:gd name="T10" fmla="*/ 179388 w 170"/>
                  <a:gd name="T11" fmla="*/ 90487 h 113"/>
                  <a:gd name="T12" fmla="*/ 269875 w 170"/>
                  <a:gd name="T13" fmla="*/ 90487 h 113"/>
                  <a:gd name="T14" fmla="*/ 269875 w 170"/>
                  <a:gd name="T15" fmla="*/ 0 h 113"/>
                  <a:gd name="T16" fmla="*/ 88900 w 170"/>
                  <a:gd name="T17" fmla="*/ 0 h 1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13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5" name="Freeform 1127">
                <a:extLst>
                  <a:ext uri="{FF2B5EF4-FFF2-40B4-BE49-F238E27FC236}">
                    <a16:creationId xmlns:a16="http://schemas.microsoft.com/office/drawing/2014/main" id="{D7A15A5B-8943-4B92-B668-834AAD2B9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30838"/>
                <a:ext cx="180975" cy="179387"/>
              </a:xfrm>
              <a:custGeom>
                <a:avLst/>
                <a:gdLst>
                  <a:gd name="T0" fmla="*/ 180975 w 114"/>
                  <a:gd name="T1" fmla="*/ 0 h 113"/>
                  <a:gd name="T2" fmla="*/ 90488 w 114"/>
                  <a:gd name="T3" fmla="*/ 0 h 113"/>
                  <a:gd name="T4" fmla="*/ 90488 w 114"/>
                  <a:gd name="T5" fmla="*/ 90487 h 113"/>
                  <a:gd name="T6" fmla="*/ 0 w 114"/>
                  <a:gd name="T7" fmla="*/ 90487 h 113"/>
                  <a:gd name="T8" fmla="*/ 0 w 114"/>
                  <a:gd name="T9" fmla="*/ 179387 h 113"/>
                  <a:gd name="T10" fmla="*/ 90488 w 114"/>
                  <a:gd name="T11" fmla="*/ 179387 h 113"/>
                  <a:gd name="T12" fmla="*/ 180975 w 114"/>
                  <a:gd name="T13" fmla="*/ 179387 h 113"/>
                  <a:gd name="T14" fmla="*/ 180975 w 114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1129">
                <a:extLst>
                  <a:ext uri="{FF2B5EF4-FFF2-40B4-BE49-F238E27FC236}">
                    <a16:creationId xmlns:a16="http://schemas.microsoft.com/office/drawing/2014/main" id="{6A435058-41D5-43B1-8E9E-6976288C2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180975"/>
              </a:xfrm>
              <a:custGeom>
                <a:avLst/>
                <a:gdLst>
                  <a:gd name="T0" fmla="*/ 269875 w 170"/>
                  <a:gd name="T1" fmla="*/ 0 h 114"/>
                  <a:gd name="T2" fmla="*/ 0 w 170"/>
                  <a:gd name="T3" fmla="*/ 0 h 114"/>
                  <a:gd name="T4" fmla="*/ 0 w 170"/>
                  <a:gd name="T5" fmla="*/ 180975 h 114"/>
                  <a:gd name="T6" fmla="*/ 90488 w 170"/>
                  <a:gd name="T7" fmla="*/ 180975 h 114"/>
                  <a:gd name="T8" fmla="*/ 90488 w 170"/>
                  <a:gd name="T9" fmla="*/ 90488 h 114"/>
                  <a:gd name="T10" fmla="*/ 269875 w 170"/>
                  <a:gd name="T11" fmla="*/ 90488 h 114"/>
                  <a:gd name="T12" fmla="*/ 269875 w 170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1131">
                <a:extLst>
                  <a:ext uri="{FF2B5EF4-FFF2-40B4-BE49-F238E27FC236}">
                    <a16:creationId xmlns:a16="http://schemas.microsoft.com/office/drawing/2014/main" id="{1C8A640B-B6BE-45A7-93A5-314567E0A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375" y="5705475"/>
                <a:ext cx="3175" cy="15875"/>
              </a:xfrm>
              <a:custGeom>
                <a:avLst/>
                <a:gdLst>
                  <a:gd name="T0" fmla="*/ 3175 w 2"/>
                  <a:gd name="T1" fmla="*/ 0 h 10"/>
                  <a:gd name="T2" fmla="*/ 0 w 2"/>
                  <a:gd name="T3" fmla="*/ 15875 h 10"/>
                  <a:gd name="T4" fmla="*/ 3175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0"/>
                    </a:moveTo>
                    <a:cubicBezTo>
                      <a:pt x="1" y="3"/>
                      <a:pt x="0" y="10"/>
                      <a:pt x="0" y="10"/>
                    </a:cubicBezTo>
                    <a:cubicBezTo>
                      <a:pt x="0" y="10"/>
                      <a:pt x="1" y="3"/>
                      <a:pt x="2" y="0"/>
                    </a:cubicBez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8" name="Freeform 1132">
                <a:extLst>
                  <a:ext uri="{FF2B5EF4-FFF2-40B4-BE49-F238E27FC236}">
                    <a16:creationId xmlns:a16="http://schemas.microsoft.com/office/drawing/2014/main" id="{DBCF5D88-B05D-4DC4-BB12-40C778FA1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179387" cy="179387"/>
              </a:xfrm>
              <a:custGeom>
                <a:avLst/>
                <a:gdLst>
                  <a:gd name="T0" fmla="*/ 179387 w 113"/>
                  <a:gd name="T1" fmla="*/ 0 h 113"/>
                  <a:gd name="T2" fmla="*/ 179387 w 113"/>
                  <a:gd name="T3" fmla="*/ 90487 h 113"/>
                  <a:gd name="T4" fmla="*/ 90487 w 113"/>
                  <a:gd name="T5" fmla="*/ 90487 h 113"/>
                  <a:gd name="T6" fmla="*/ 90487 w 113"/>
                  <a:gd name="T7" fmla="*/ 179387 h 113"/>
                  <a:gd name="T8" fmla="*/ 0 w 113"/>
                  <a:gd name="T9" fmla="*/ 179387 h 113"/>
                  <a:gd name="T10" fmla="*/ 0 w 113"/>
                  <a:gd name="T11" fmla="*/ 0 h 113"/>
                  <a:gd name="T12" fmla="*/ 179387 w 113"/>
                  <a:gd name="T13" fmla="*/ 0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1133">
                <a:extLst>
                  <a:ext uri="{FF2B5EF4-FFF2-40B4-BE49-F238E27FC236}">
                    <a16:creationId xmlns:a16="http://schemas.microsoft.com/office/drawing/2014/main" id="{2928CFB9-B51A-4563-B003-67B772F7D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521325"/>
                <a:ext cx="180975" cy="179388"/>
              </a:xfrm>
              <a:custGeom>
                <a:avLst/>
                <a:gdLst>
                  <a:gd name="T0" fmla="*/ 0 w 114"/>
                  <a:gd name="T1" fmla="*/ 179388 h 113"/>
                  <a:gd name="T2" fmla="*/ 180975 w 114"/>
                  <a:gd name="T3" fmla="*/ 179388 h 113"/>
                  <a:gd name="T4" fmla="*/ 180975 w 114"/>
                  <a:gd name="T5" fmla="*/ 0 h 113"/>
                  <a:gd name="T6" fmla="*/ 90488 w 114"/>
                  <a:gd name="T7" fmla="*/ 0 h 113"/>
                  <a:gd name="T8" fmla="*/ 90488 w 114"/>
                  <a:gd name="T9" fmla="*/ 88900 h 113"/>
                  <a:gd name="T10" fmla="*/ 0 w 114"/>
                  <a:gd name="T11" fmla="*/ 88900 h 113"/>
                  <a:gd name="T12" fmla="*/ 0 w 114"/>
                  <a:gd name="T13" fmla="*/ 179388 h 1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Freeform 1136">
                <a:extLst>
                  <a:ext uri="{FF2B5EF4-FFF2-40B4-BE49-F238E27FC236}">
                    <a16:creationId xmlns:a16="http://schemas.microsoft.com/office/drawing/2014/main" id="{384D4933-6E13-46CE-981C-176A20340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880100"/>
                <a:ext cx="90487" cy="271463"/>
              </a:xfrm>
              <a:custGeom>
                <a:avLst/>
                <a:gdLst>
                  <a:gd name="T0" fmla="*/ 90487 w 57"/>
                  <a:gd name="T1" fmla="*/ 0 h 171"/>
                  <a:gd name="T2" fmla="*/ 0 w 57"/>
                  <a:gd name="T3" fmla="*/ 0 h 171"/>
                  <a:gd name="T4" fmla="*/ 0 w 57"/>
                  <a:gd name="T5" fmla="*/ 271463 h 171"/>
                  <a:gd name="T6" fmla="*/ 90487 w 57"/>
                  <a:gd name="T7" fmla="*/ 271463 h 171"/>
                  <a:gd name="T8" fmla="*/ 90487 w 57"/>
                  <a:gd name="T9" fmla="*/ 0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71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Freeform 1137">
                <a:extLst>
                  <a:ext uri="{FF2B5EF4-FFF2-40B4-BE49-F238E27FC236}">
                    <a16:creationId xmlns:a16="http://schemas.microsoft.com/office/drawing/2014/main" id="{B4AB2FC0-701D-42E9-B1E7-CBAEFA92D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91200"/>
                <a:ext cx="88900" cy="179388"/>
              </a:xfrm>
              <a:custGeom>
                <a:avLst/>
                <a:gdLst>
                  <a:gd name="T0" fmla="*/ 88900 w 56"/>
                  <a:gd name="T1" fmla="*/ 0 h 113"/>
                  <a:gd name="T2" fmla="*/ 0 w 56"/>
                  <a:gd name="T3" fmla="*/ 0 h 113"/>
                  <a:gd name="T4" fmla="*/ 0 w 56"/>
                  <a:gd name="T5" fmla="*/ 179388 h 113"/>
                  <a:gd name="T6" fmla="*/ 88900 w 56"/>
                  <a:gd name="T7" fmla="*/ 179388 h 113"/>
                  <a:gd name="T8" fmla="*/ 88900 w 56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13">
                    <a:moveTo>
                      <a:pt x="56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2" name="Freeform 1138">
                <a:extLst>
                  <a:ext uri="{FF2B5EF4-FFF2-40B4-BE49-F238E27FC236}">
                    <a16:creationId xmlns:a16="http://schemas.microsoft.com/office/drawing/2014/main" id="{E125F2E8-6C37-403E-BD93-FD2A9844D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10225"/>
                <a:ext cx="179387" cy="180975"/>
              </a:xfrm>
              <a:custGeom>
                <a:avLst/>
                <a:gdLst>
                  <a:gd name="T0" fmla="*/ 90487 w 113"/>
                  <a:gd name="T1" fmla="*/ 0 h 114"/>
                  <a:gd name="T2" fmla="*/ 90487 w 113"/>
                  <a:gd name="T3" fmla="*/ 90488 h 114"/>
                  <a:gd name="T4" fmla="*/ 0 w 113"/>
                  <a:gd name="T5" fmla="*/ 90488 h 114"/>
                  <a:gd name="T6" fmla="*/ 0 w 113"/>
                  <a:gd name="T7" fmla="*/ 180975 h 114"/>
                  <a:gd name="T8" fmla="*/ 179387 w 113"/>
                  <a:gd name="T9" fmla="*/ 180975 h 114"/>
                  <a:gd name="T10" fmla="*/ 179387 w 113"/>
                  <a:gd name="T11" fmla="*/ 0 h 114"/>
                  <a:gd name="T12" fmla="*/ 90487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Freeform 1140">
                <a:extLst>
                  <a:ext uri="{FF2B5EF4-FFF2-40B4-BE49-F238E27FC236}">
                    <a16:creationId xmlns:a16="http://schemas.microsoft.com/office/drawing/2014/main" id="{8F59F5F6-F7DA-4D1D-8974-0F64F0650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00713"/>
                <a:ext cx="180975" cy="269875"/>
              </a:xfrm>
              <a:custGeom>
                <a:avLst/>
                <a:gdLst>
                  <a:gd name="T0" fmla="*/ 0 w 114"/>
                  <a:gd name="T1" fmla="*/ 269875 h 170"/>
                  <a:gd name="T2" fmla="*/ 0 w 114"/>
                  <a:gd name="T3" fmla="*/ 0 h 170"/>
                  <a:gd name="T4" fmla="*/ 90488 w 114"/>
                  <a:gd name="T5" fmla="*/ 0 h 170"/>
                  <a:gd name="T6" fmla="*/ 90488 w 114"/>
                  <a:gd name="T7" fmla="*/ 90488 h 170"/>
                  <a:gd name="T8" fmla="*/ 180975 w 114"/>
                  <a:gd name="T9" fmla="*/ 90488 h 170"/>
                  <a:gd name="T10" fmla="*/ 180975 w 114"/>
                  <a:gd name="T11" fmla="*/ 179388 h 170"/>
                  <a:gd name="T12" fmla="*/ 90488 w 114"/>
                  <a:gd name="T13" fmla="*/ 179388 h 170"/>
                  <a:gd name="T14" fmla="*/ 90488 w 114"/>
                  <a:gd name="T15" fmla="*/ 269875 h 170"/>
                  <a:gd name="T16" fmla="*/ 0 w 114"/>
                  <a:gd name="T17" fmla="*/ 269875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4" name="テキスト ボックス 403">
            <a:extLst>
              <a:ext uri="{FF2B5EF4-FFF2-40B4-BE49-F238E27FC236}">
                <a16:creationId xmlns:a16="http://schemas.microsoft.com/office/drawing/2014/main" id="{FB6A756F-7E4D-445D-9E4C-D5F099B59B89}"/>
              </a:ext>
            </a:extLst>
          </p:cNvPr>
          <p:cNvSpPr txBox="1"/>
          <p:nvPr/>
        </p:nvSpPr>
        <p:spPr>
          <a:xfrm>
            <a:off x="9704941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</a:p>
        </p:txBody>
      </p:sp>
      <p:sp>
        <p:nvSpPr>
          <p:cNvPr id="599" name="テキスト ボックス 598">
            <a:extLst>
              <a:ext uri="{FF2B5EF4-FFF2-40B4-BE49-F238E27FC236}">
                <a16:creationId xmlns:a16="http://schemas.microsoft.com/office/drawing/2014/main" id="{CD8D08CE-C6A1-4275-9F4C-91AA4970AE93}"/>
              </a:ext>
            </a:extLst>
          </p:cNvPr>
          <p:cNvSpPr txBox="1"/>
          <p:nvPr/>
        </p:nvSpPr>
        <p:spPr>
          <a:xfrm>
            <a:off x="9669663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00" name="直線コネクタ 599">
            <a:extLst>
              <a:ext uri="{FF2B5EF4-FFF2-40B4-BE49-F238E27FC236}">
                <a16:creationId xmlns:a16="http://schemas.microsoft.com/office/drawing/2014/main" id="{2AEE7B55-5615-49E5-926F-499E31D2E877}"/>
              </a:ext>
            </a:extLst>
          </p:cNvPr>
          <p:cNvCxnSpPr/>
          <p:nvPr/>
        </p:nvCxnSpPr>
        <p:spPr>
          <a:xfrm>
            <a:off x="9696552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261058DA-B0FE-47E3-86E4-326FBD30E192}"/>
              </a:ext>
            </a:extLst>
          </p:cNvPr>
          <p:cNvGrpSpPr/>
          <p:nvPr/>
        </p:nvGrpSpPr>
        <p:grpSpPr>
          <a:xfrm>
            <a:off x="2746745" y="3985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71CAAEEE-14AA-4ED4-BEBA-8E00EAFCCB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礼文町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7F4BC716-1D02-44A7-BD7B-328DF690CD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6A970851-A2F8-4DE0-A07D-534DCD3A0090}"/>
              </a:ext>
            </a:extLst>
          </p:cNvPr>
          <p:cNvGrpSpPr/>
          <p:nvPr/>
        </p:nvGrpSpPr>
        <p:grpSpPr>
          <a:xfrm>
            <a:off x="3506041" y="549628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72A8F2B2-3B61-4E8D-80C7-F348084770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札幌市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41666B46-B929-48FE-AE9C-2418405F56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1C69F369-5E09-4FAC-A623-8A31DC0C92F9}"/>
              </a:ext>
            </a:extLst>
          </p:cNvPr>
          <p:cNvGrpSpPr/>
          <p:nvPr/>
        </p:nvGrpSpPr>
        <p:grpSpPr>
          <a:xfrm>
            <a:off x="9969102" y="79898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2A01A4D4-4187-4446-BC60-D1CED59106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834AF8C7-7C01-447D-B8D9-3746EEE926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A6B49C78-B39E-40D3-A4A7-258AD0C823A6}"/>
              </a:ext>
            </a:extLst>
          </p:cNvPr>
          <p:cNvGrpSpPr/>
          <p:nvPr/>
        </p:nvGrpSpPr>
        <p:grpSpPr>
          <a:xfrm>
            <a:off x="11759802" y="78517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91278AE2-1AE6-4556-A40D-731B810B71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清田区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3C701B9E-794E-49B3-AC15-25E04DFD00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EA0045A2-7457-45E8-8B60-056DEF224F9E}"/>
              </a:ext>
            </a:extLst>
          </p:cNvPr>
          <p:cNvGrpSpPr/>
          <p:nvPr/>
        </p:nvGrpSpPr>
        <p:grpSpPr>
          <a:xfrm>
            <a:off x="11226402" y="752789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10D3F3F2-249F-4C97-97F4-AF5B97C8BB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豊平区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175137F0-7D61-434F-963D-877B671FCF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CA4FCF1A-33A1-4C65-904E-DCEA8853DC25}"/>
              </a:ext>
            </a:extLst>
          </p:cNvPr>
          <p:cNvGrpSpPr/>
          <p:nvPr/>
        </p:nvGrpSpPr>
        <p:grpSpPr>
          <a:xfrm>
            <a:off x="11926490" y="721833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414AED5E-9DC4-4879-A9EE-220219B203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厚別区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5960D470-38F5-4613-8ACD-AC552CAF7F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231C8464-9866-469C-A49F-D6F512B1E492}"/>
              </a:ext>
            </a:extLst>
          </p:cNvPr>
          <p:cNvGrpSpPr/>
          <p:nvPr/>
        </p:nvGrpSpPr>
        <p:grpSpPr>
          <a:xfrm>
            <a:off x="11416902" y="70754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716B6E68-BC20-4400-90B4-47D1B511BB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白石区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B5F53997-C0FC-42BA-A59B-CE7681AAF4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72B7FD6C-2B73-4121-9EDD-7D0A1D62B737}"/>
              </a:ext>
            </a:extLst>
          </p:cNvPr>
          <p:cNvGrpSpPr/>
          <p:nvPr/>
        </p:nvGrpSpPr>
        <p:grpSpPr>
          <a:xfrm>
            <a:off x="11416902" y="667540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56A92F01-C080-4FA3-AD68-A4F37CF156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7B52EC57-CC2E-4C0C-B0B3-9DFB2B2278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EF636D7C-6902-4B0F-8D89-1686389462C0}"/>
              </a:ext>
            </a:extLst>
          </p:cNvPr>
          <p:cNvGrpSpPr/>
          <p:nvPr/>
        </p:nvGrpSpPr>
        <p:grpSpPr>
          <a:xfrm>
            <a:off x="10846732" y="720417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07439B68-086F-4165-A10E-9A36B4188B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F6CC1A46-3D95-44CE-853F-3038360CB2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D4B632E2-460D-4CDB-8E33-33CB665C7EFB}"/>
              </a:ext>
            </a:extLst>
          </p:cNvPr>
          <p:cNvGrpSpPr/>
          <p:nvPr/>
        </p:nvGrpSpPr>
        <p:grpSpPr>
          <a:xfrm>
            <a:off x="10318095" y="712797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8009D55-660B-4D88-81D0-0C514AFC8A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9DB803F0-FBC3-4BB7-9BB9-33F7B57F4D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6987348F-C6C6-4290-A2D5-31B1363AA57D}"/>
              </a:ext>
            </a:extLst>
          </p:cNvPr>
          <p:cNvGrpSpPr/>
          <p:nvPr/>
        </p:nvGrpSpPr>
        <p:grpSpPr>
          <a:xfrm>
            <a:off x="10318095" y="661362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9CDFB967-ECE5-49E1-8F7C-9DE43B5402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手稲区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8E26448E-F2F5-4988-9ACD-65D858C678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B38146D8-B7D6-41E2-B9A7-47E824DEC8E2}"/>
              </a:ext>
            </a:extLst>
          </p:cNvPr>
          <p:cNvGrpSpPr/>
          <p:nvPr/>
        </p:nvGrpSpPr>
        <p:grpSpPr>
          <a:xfrm>
            <a:off x="10851495" y="661362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8A103061-5D34-40E4-9CA5-0AFD6A6E7D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0DCF44F1-3237-401B-B2D8-D5DA96DB73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32184F9F-FC7B-41C8-9C04-D55C6E5B5096}"/>
              </a:ext>
            </a:extLst>
          </p:cNvPr>
          <p:cNvGrpSpPr/>
          <p:nvPr/>
        </p:nvGrpSpPr>
        <p:grpSpPr>
          <a:xfrm>
            <a:off x="3600185" y="5890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52D3D47-24F6-4805-BEC6-B0A6F71F52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利尻富士町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320DCB07-7DA0-4766-BF21-E6CBF0E190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3DF95C74-FB92-4E97-A306-4B57B8EBFA60}"/>
              </a:ext>
            </a:extLst>
          </p:cNvPr>
          <p:cNvGrpSpPr/>
          <p:nvPr/>
        </p:nvGrpSpPr>
        <p:grpSpPr>
          <a:xfrm>
            <a:off x="3135365" y="10234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AE8B1634-332A-4A16-A8AD-0E716AB392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利尻町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6F0EEEA4-797A-448E-A6F8-7AFF4FE23B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B275C373-62DD-450A-924F-8E5623E93D47}"/>
              </a:ext>
            </a:extLst>
          </p:cNvPr>
          <p:cNvGrpSpPr/>
          <p:nvPr/>
        </p:nvGrpSpPr>
        <p:grpSpPr>
          <a:xfrm>
            <a:off x="4400285" y="4519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C4391E62-38C9-4670-809D-F1467A969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稚内市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F3386CFD-AA0B-4514-B9FC-7C3EC4D627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D4B3E0A7-285F-4A97-B59D-9746BDC3A172}"/>
              </a:ext>
            </a:extLst>
          </p:cNvPr>
          <p:cNvGrpSpPr/>
          <p:nvPr/>
        </p:nvGrpSpPr>
        <p:grpSpPr>
          <a:xfrm>
            <a:off x="4400285" y="8329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4A3B05D3-6C5A-4C7B-88C2-08CF1B10E2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豊富町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D0902D6C-807F-488A-9D2F-D1890408A2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E166B964-660C-43EC-A20B-7C8AF16A1F68}"/>
              </a:ext>
            </a:extLst>
          </p:cNvPr>
          <p:cNvGrpSpPr/>
          <p:nvPr/>
        </p:nvGrpSpPr>
        <p:grpSpPr>
          <a:xfrm>
            <a:off x="5063225" y="6500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8E35C961-C9D4-4B59-8C1C-806A721B64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猿払村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066D49F-1740-4BDB-AED8-F89C03108B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9F2287A3-7565-45F5-9225-F85A53EED38B}"/>
              </a:ext>
            </a:extLst>
          </p:cNvPr>
          <p:cNvGrpSpPr/>
          <p:nvPr/>
        </p:nvGrpSpPr>
        <p:grpSpPr>
          <a:xfrm>
            <a:off x="4590785" y="11987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4C3AA3D9-74B0-4411-AA4E-65CE1581FC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幌延町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DB4205BB-2517-4038-A7D1-0C40836991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4364AE53-8BB8-4353-86BA-3D965E91A1DF}"/>
              </a:ext>
            </a:extLst>
          </p:cNvPr>
          <p:cNvGrpSpPr/>
          <p:nvPr/>
        </p:nvGrpSpPr>
        <p:grpSpPr>
          <a:xfrm>
            <a:off x="5208005" y="108439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B45BCD04-882D-4007-A792-C41EA98586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浜頓別町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8474309F-E624-410D-A15E-20744FAB8E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A8A0B285-C0F5-46D7-B3EA-E88B39FB1399}"/>
              </a:ext>
            </a:extLst>
          </p:cNvPr>
          <p:cNvGrpSpPr/>
          <p:nvPr/>
        </p:nvGrpSpPr>
        <p:grpSpPr>
          <a:xfrm>
            <a:off x="690866" y="77819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14E740AA-EEE0-4EC2-9A45-6CFA7EFFBC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奥尻町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321F222F-A85B-4910-AF6B-8E29101D3B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8B7F65D0-4E8E-4C93-9CE5-C1CBB277F9E0}"/>
              </a:ext>
            </a:extLst>
          </p:cNvPr>
          <p:cNvGrpSpPr/>
          <p:nvPr/>
        </p:nvGrpSpPr>
        <p:grpSpPr>
          <a:xfrm>
            <a:off x="6937733" y="7879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2C628C77-1892-4659-8A11-75EBE6DC9D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えりも町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0954DE3C-9A1D-49A4-AD7A-33FF2F0325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FD511B93-B46B-4637-88E7-52A1916EE9D4}"/>
              </a:ext>
            </a:extLst>
          </p:cNvPr>
          <p:cNvGrpSpPr/>
          <p:nvPr/>
        </p:nvGrpSpPr>
        <p:grpSpPr>
          <a:xfrm>
            <a:off x="3108683" y="82478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F0041F91-69F6-430E-AB2C-AEDC26E2AD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函館市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3AB0327D-5A87-44AE-B952-1A91743CB4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B53E2519-F90C-412A-AC32-37181EB82840}"/>
              </a:ext>
            </a:extLst>
          </p:cNvPr>
          <p:cNvGrpSpPr/>
          <p:nvPr/>
        </p:nvGrpSpPr>
        <p:grpSpPr>
          <a:xfrm>
            <a:off x="1662416" y="69310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55A4A12C-FCEC-42F4-AB34-367E8AB206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今金町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4C372FCA-1672-4C83-9509-35AD545FE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23048312-404F-4794-8119-F753EFCD217C}"/>
              </a:ext>
            </a:extLst>
          </p:cNvPr>
          <p:cNvGrpSpPr/>
          <p:nvPr/>
        </p:nvGrpSpPr>
        <p:grpSpPr>
          <a:xfrm>
            <a:off x="1109966" y="69310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6C7387CD-5BAC-4374-914B-D3589545F0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せたな町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A90F1E8A-E0FF-4888-A622-2FC0CF2281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7FC7A0BE-7549-4049-BCCE-BA35BA254293}"/>
              </a:ext>
            </a:extLst>
          </p:cNvPr>
          <p:cNvGrpSpPr/>
          <p:nvPr/>
        </p:nvGrpSpPr>
        <p:grpSpPr>
          <a:xfrm>
            <a:off x="1922766" y="732471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62C8785B-D5C2-4CFF-8426-5EC5F03D6A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八雲町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9E307883-46FB-4E85-9F33-1051E90DCB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37BD1225-006D-42EF-A639-178E7A97F1B6}"/>
              </a:ext>
            </a:extLst>
          </p:cNvPr>
          <p:cNvGrpSpPr/>
          <p:nvPr/>
        </p:nvGrpSpPr>
        <p:grpSpPr>
          <a:xfrm>
            <a:off x="6640727" y="687616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39771519-48FC-4A1C-94C6-E128752E5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大樹町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0830E993-EA69-4899-9E87-C3C9C4AEED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32D49577-3A49-4C62-B9B3-2835EE1E7A5F}"/>
              </a:ext>
            </a:extLst>
          </p:cNvPr>
          <p:cNvGrpSpPr/>
          <p:nvPr/>
        </p:nvGrpSpPr>
        <p:grpSpPr>
          <a:xfrm>
            <a:off x="6640727" y="720636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78391E92-936C-4E1A-AA2E-24B8E1B2CB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広尾町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A42A2E8D-B95B-45A1-9CA4-2542673FF3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657C6D1-F151-44F4-A5FF-EB0CFBFAC4C3}"/>
              </a:ext>
            </a:extLst>
          </p:cNvPr>
          <p:cNvGrpSpPr/>
          <p:nvPr/>
        </p:nvGrpSpPr>
        <p:grpSpPr>
          <a:xfrm>
            <a:off x="5721608" y="704163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72494F2F-4CA5-4067-8940-DA8D3BE337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新ひだか町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617303B0-5796-4627-A057-85316BB030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B389B7A7-BBAE-4340-86D6-00E2D5DC0C1F}"/>
              </a:ext>
            </a:extLst>
          </p:cNvPr>
          <p:cNvGrpSpPr/>
          <p:nvPr/>
        </p:nvGrpSpPr>
        <p:grpSpPr>
          <a:xfrm>
            <a:off x="5918458" y="73654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D9810DA0-F3E8-4A60-9FA8-E559C42F76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浦河町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27B33125-658B-43D5-A9D2-123B7AEF49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971E8B3-07FD-47D6-9D75-ECC2C700E47A}"/>
              </a:ext>
            </a:extLst>
          </p:cNvPr>
          <p:cNvGrpSpPr/>
          <p:nvPr/>
        </p:nvGrpSpPr>
        <p:grpSpPr>
          <a:xfrm>
            <a:off x="6267708" y="768933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A4BEF1A2-8464-4C14-A4D4-B6DA1B38DE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様似町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4CF589EA-E8F9-433E-BDDF-C6F7B6F7A2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93C8BE2A-CBD1-434C-A1AA-CACFA4128054}"/>
              </a:ext>
            </a:extLst>
          </p:cNvPr>
          <p:cNvGrpSpPr/>
          <p:nvPr/>
        </p:nvGrpSpPr>
        <p:grpSpPr>
          <a:xfrm>
            <a:off x="2746733" y="711129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D706CA2E-930F-407B-AFBC-FEF59002A0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EE8EF4DA-8059-4C8A-A2F0-2471AA9F14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58D681DB-A328-43D5-8604-22CD0B15FAE6}"/>
              </a:ext>
            </a:extLst>
          </p:cNvPr>
          <p:cNvGrpSpPr/>
          <p:nvPr/>
        </p:nvGrpSpPr>
        <p:grpSpPr>
          <a:xfrm>
            <a:off x="3273783" y="711129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A63CC2CE-474D-42A7-9A78-6D0ACCFB32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登別市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D5429FC3-7A26-45A9-ABCB-F11A305663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1C8E05FA-1743-4986-B28C-9AEAD69C73AF}"/>
              </a:ext>
            </a:extLst>
          </p:cNvPr>
          <p:cNvGrpSpPr/>
          <p:nvPr/>
        </p:nvGrpSpPr>
        <p:grpSpPr>
          <a:xfrm>
            <a:off x="2988033" y="743514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C425648B-CCB5-4B85-A2F0-961ABA54B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室蘭市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243993D8-D6D6-4ED9-B422-580D1F6D89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BD67D915-4CA6-476B-9136-5E850A924029}"/>
              </a:ext>
            </a:extLst>
          </p:cNvPr>
          <p:cNvGrpSpPr/>
          <p:nvPr/>
        </p:nvGrpSpPr>
        <p:grpSpPr>
          <a:xfrm>
            <a:off x="182598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CE6853C2-D38F-4C63-8D5A-74E50055F2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福島町</a:t>
              </a: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82081D3F-45B3-4328-898D-8DBEDF1C6E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08B25A13-6CD7-4370-835A-A18B0C3FB810}"/>
              </a:ext>
            </a:extLst>
          </p:cNvPr>
          <p:cNvGrpSpPr/>
          <p:nvPr/>
        </p:nvGrpSpPr>
        <p:grpSpPr>
          <a:xfrm>
            <a:off x="235303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F2002466-8CF7-43F1-BA9C-FCC6FEDCFB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知内町</a:t>
              </a: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38DD4D55-926E-4187-A5C6-1D30E232F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6B028018-D433-4044-85AB-CA8DC0695426}"/>
              </a:ext>
            </a:extLst>
          </p:cNvPr>
          <p:cNvGrpSpPr/>
          <p:nvPr/>
        </p:nvGrpSpPr>
        <p:grpSpPr>
          <a:xfrm>
            <a:off x="1305283" y="89340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DECF49C8-9A03-4FA7-81FF-6956F4285E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46ACB1FC-5CF5-43DD-ABCC-1D389612F4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0FD01A05-CE9A-4A15-B894-336EE599F902}"/>
              </a:ext>
            </a:extLst>
          </p:cNvPr>
          <p:cNvGrpSpPr/>
          <p:nvPr/>
        </p:nvGrpSpPr>
        <p:grpSpPr>
          <a:xfrm>
            <a:off x="1571983" y="859710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2D3AB36B-6E05-491D-AF5F-FA9FEF4209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上ノ国町</a:t>
              </a: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D5F0D691-F3FC-466D-80AC-042049B256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C5083A19-A036-4EFB-BC56-19C1BBD26D86}"/>
              </a:ext>
            </a:extLst>
          </p:cNvPr>
          <p:cNvGrpSpPr/>
          <p:nvPr/>
        </p:nvGrpSpPr>
        <p:grpSpPr>
          <a:xfrm>
            <a:off x="2099033" y="859710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8F249FA3-0CEA-4D5B-BE36-22BDD866CC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木古内町</a:t>
              </a: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D937BEE2-C3A3-4BF1-AF05-F711136B8E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7E57F093-5242-4768-8349-860823455E24}"/>
              </a:ext>
            </a:extLst>
          </p:cNvPr>
          <p:cNvGrpSpPr/>
          <p:nvPr/>
        </p:nvGrpSpPr>
        <p:grpSpPr>
          <a:xfrm>
            <a:off x="1829158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0EEB94FB-1B6E-46A5-B22D-05315F3BB6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厚沢部町</a:t>
              </a: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9B123412-9830-4639-A1ED-BDAEFF55DF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D3AB9015-9C5E-40FC-B0F4-0BB07379F25F}"/>
              </a:ext>
            </a:extLst>
          </p:cNvPr>
          <p:cNvGrpSpPr/>
          <p:nvPr/>
        </p:nvGrpSpPr>
        <p:grpSpPr>
          <a:xfrm>
            <a:off x="2353033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B5EA14A5-600B-4D3F-9EE6-BD34C125DA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北斗市</a:t>
              </a:r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0BC60771-0E93-4081-8867-599A0E9956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9BB22ACF-B7FF-4311-A60B-C7AC677343CB}"/>
              </a:ext>
            </a:extLst>
          </p:cNvPr>
          <p:cNvGrpSpPr/>
          <p:nvPr/>
        </p:nvGrpSpPr>
        <p:grpSpPr>
          <a:xfrm>
            <a:off x="1305283" y="826057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DA15D4D3-FDFE-46CA-A4C6-C1E5EE0EEC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江差町</a:t>
              </a:r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1A80CA1A-7711-49FD-852B-341A0D5DC7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D8116D89-BD99-4237-B2C8-1AB9EDB732DA}"/>
              </a:ext>
            </a:extLst>
          </p:cNvPr>
          <p:cNvGrpSpPr/>
          <p:nvPr/>
        </p:nvGrpSpPr>
        <p:grpSpPr>
          <a:xfrm>
            <a:off x="244193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644A8E68-DC64-4ED6-903F-D6BF605C67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七飯町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74E601AF-BBA9-408C-8302-AB9827D570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70F28B82-6ACC-4C58-8BBD-0486D5E903BB}"/>
              </a:ext>
            </a:extLst>
          </p:cNvPr>
          <p:cNvGrpSpPr/>
          <p:nvPr/>
        </p:nvGrpSpPr>
        <p:grpSpPr>
          <a:xfrm>
            <a:off x="296898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C99A4CD3-D072-47FB-B8FA-5C494731F6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鹿部町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749776AA-376E-45B4-A74D-2D941F600B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869818FA-1581-4316-BAD1-A583AFC06FC8}"/>
              </a:ext>
            </a:extLst>
          </p:cNvPr>
          <p:cNvGrpSpPr/>
          <p:nvPr/>
        </p:nvGrpSpPr>
        <p:grpSpPr>
          <a:xfrm>
            <a:off x="2441933" y="7600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AEB54117-9EDF-4B36-B3B7-6DEE7423E1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森町</a:t>
              </a:r>
            </a:p>
          </p:txBody>
        </p:sp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3A408E17-3B0E-4AC7-B5E4-9BBF5D374A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8BF06547-7817-4234-AE8B-ED08FFC8F868}"/>
              </a:ext>
            </a:extLst>
          </p:cNvPr>
          <p:cNvGrpSpPr/>
          <p:nvPr/>
        </p:nvGrpSpPr>
        <p:grpSpPr>
          <a:xfrm>
            <a:off x="1425933" y="7930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C42D15BD-4974-4DD0-A09F-0F25B93889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乙部町</a:t>
              </a:r>
            </a:p>
          </p:txBody>
        </p: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C3EE7CFE-7B67-4EF5-88BE-ACAE50C010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6AFB5579-8C5A-43A4-8BA1-5E5E1E97FADF}"/>
              </a:ext>
            </a:extLst>
          </p:cNvPr>
          <p:cNvGrpSpPr/>
          <p:nvPr/>
        </p:nvGrpSpPr>
        <p:grpSpPr>
          <a:xfrm>
            <a:off x="9887943" y="47172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747C2B69-9BA5-47DE-9A29-C018844F9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別海町</a:t>
              </a: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89A364FC-8448-45B2-94A4-69033B9863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8C69B32F-BE5E-4A38-ADB1-656B27E7C50F}"/>
              </a:ext>
            </a:extLst>
          </p:cNvPr>
          <p:cNvGrpSpPr/>
          <p:nvPr/>
        </p:nvGrpSpPr>
        <p:grpSpPr>
          <a:xfrm>
            <a:off x="9887943" y="531160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60EF2895-8FA1-498D-A4EB-29708D46BB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浜中町</a:t>
              </a:r>
            </a:p>
          </p:txBody>
        </p:sp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3B19AFB1-B1D7-493F-AEB0-2B370B9A1D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B42CC6C5-6632-4115-8757-5EA83BD36966}"/>
              </a:ext>
            </a:extLst>
          </p:cNvPr>
          <p:cNvGrpSpPr/>
          <p:nvPr/>
        </p:nvGrpSpPr>
        <p:grpSpPr>
          <a:xfrm>
            <a:off x="10421343" y="512872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96481ABF-905A-4797-BD5F-2FDEE9B564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根室市</a:t>
              </a:r>
            </a:p>
          </p:txBody>
        </p:sp>
        <p:sp>
          <p:nvSpPr>
            <p:cNvPr id="357" name="四角形: 上の 2 つの角を丸める 356">
              <a:extLst>
                <a:ext uri="{FF2B5EF4-FFF2-40B4-BE49-F238E27FC236}">
                  <a16:creationId xmlns:a16="http://schemas.microsoft.com/office/drawing/2014/main" id="{2E2F850F-AE2A-41C6-B36E-BE06FAF426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F8FE1F8A-4ABF-49FD-B646-AF730470DB27}"/>
              </a:ext>
            </a:extLst>
          </p:cNvPr>
          <p:cNvGrpSpPr/>
          <p:nvPr/>
        </p:nvGrpSpPr>
        <p:grpSpPr>
          <a:xfrm>
            <a:off x="1976221" y="4803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915C4256-D183-4CFB-ABB1-8B9DCB8A51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積丹町</a:t>
              </a:r>
            </a:p>
          </p:txBody>
        </p:sp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0021536A-28C9-4C81-BAB5-2CB58F7A08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74038C99-A990-4D1D-88CF-04D6AF780EC2}"/>
              </a:ext>
            </a:extLst>
          </p:cNvPr>
          <p:cNvGrpSpPr/>
          <p:nvPr/>
        </p:nvGrpSpPr>
        <p:grpSpPr>
          <a:xfrm>
            <a:off x="1634115" y="51354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F4733A32-3D0C-4171-B8C4-CB3ECFFD5F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神恵内村</a:t>
              </a:r>
            </a:p>
          </p:txBody>
        </p:sp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D9F62CE3-0E4E-4664-9CA3-A720ED6BAE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E074633B-6966-4A04-844A-70A2ECAD2DA0}"/>
              </a:ext>
            </a:extLst>
          </p:cNvPr>
          <p:cNvGrpSpPr/>
          <p:nvPr/>
        </p:nvGrpSpPr>
        <p:grpSpPr>
          <a:xfrm>
            <a:off x="9278343" y="56316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B3DA6337-69D9-488A-9F8D-4F709DDC6A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厚岸町</a:t>
              </a:r>
            </a:p>
          </p:txBody>
        </p:sp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F7886444-395D-44D0-A248-7A116AE6FB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D1EB7954-0C51-4A5B-817C-659DE1C38629}"/>
              </a:ext>
            </a:extLst>
          </p:cNvPr>
          <p:cNvGrpSpPr/>
          <p:nvPr/>
        </p:nvGrpSpPr>
        <p:grpSpPr>
          <a:xfrm>
            <a:off x="8760183" y="579166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ECF1B659-7841-461D-BB47-75D45ED52D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釧路町</a:t>
              </a:r>
            </a:p>
          </p:txBody>
        </p:sp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88875E8A-97DD-4BFC-A755-5ABB61C2B0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978FDDDD-7048-4991-B135-2D83E81EEEE5}"/>
              </a:ext>
            </a:extLst>
          </p:cNvPr>
          <p:cNvGrpSpPr/>
          <p:nvPr/>
        </p:nvGrpSpPr>
        <p:grpSpPr>
          <a:xfrm>
            <a:off x="10002243" y="339136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9C52D594-AB3E-4E89-B965-A8DE6AA4A3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羅臼町</a:t>
              </a:r>
            </a:p>
          </p:txBody>
        </p:sp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8C7FAD6D-076C-4EBA-8E73-5B6BB372F8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C87E8CA1-C83A-42D6-9F70-199F05781865}"/>
              </a:ext>
            </a:extLst>
          </p:cNvPr>
          <p:cNvGrpSpPr/>
          <p:nvPr/>
        </p:nvGrpSpPr>
        <p:grpSpPr>
          <a:xfrm>
            <a:off x="9712683" y="306370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54B294F8-42FE-4E06-AB1A-52B92BE554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斜里町</a:t>
              </a:r>
            </a:p>
          </p:txBody>
        </p:sp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FD71A0F2-1CE0-4C1F-909D-2BA8054942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CCE697C2-A422-4404-AE29-938C151B4FFC}"/>
              </a:ext>
            </a:extLst>
          </p:cNvPr>
          <p:cNvGrpSpPr/>
          <p:nvPr/>
        </p:nvGrpSpPr>
        <p:grpSpPr>
          <a:xfrm>
            <a:off x="572616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BE26E89-6EEE-4C31-9805-41539EE02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枝幸町</a:t>
              </a:r>
            </a:p>
          </p:txBody>
        </p:sp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CF168DDE-D63A-4401-BE7D-917FD723BA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4135EBC2-C16B-4B40-98EE-D5FF26F25A91}"/>
              </a:ext>
            </a:extLst>
          </p:cNvPr>
          <p:cNvGrpSpPr/>
          <p:nvPr/>
        </p:nvGrpSpPr>
        <p:grpSpPr>
          <a:xfrm>
            <a:off x="6236705" y="225025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E764A67A-5909-4F6E-8353-7794B96DB8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雄武町</a:t>
              </a:r>
            </a:p>
          </p:txBody>
        </p:sp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F53A2E1D-0019-4859-BB68-EBFB2571BC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0BCB372C-3B7F-4D43-91B8-9D0BE74F0925}"/>
              </a:ext>
            </a:extLst>
          </p:cNvPr>
          <p:cNvGrpSpPr/>
          <p:nvPr/>
        </p:nvGrpSpPr>
        <p:grpSpPr>
          <a:xfrm>
            <a:off x="510894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08D7B177-A297-4356-8DB6-E24888A81B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中頓別町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C4AAB12E-54F8-4823-8386-50D1A94DEC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64E3179B-814E-4ABF-8EDE-09F002B07D5D}"/>
              </a:ext>
            </a:extLst>
          </p:cNvPr>
          <p:cNvGrpSpPr/>
          <p:nvPr/>
        </p:nvGrpSpPr>
        <p:grpSpPr>
          <a:xfrm>
            <a:off x="4446005" y="153397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4E77181A-46A3-4705-BAE8-6287935941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天塩町</a:t>
              </a: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3DED1E73-1BCC-4386-9259-BAE0D9ACF0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E49F400D-FBB8-4465-9023-412097E04716}"/>
              </a:ext>
            </a:extLst>
          </p:cNvPr>
          <p:cNvGrpSpPr/>
          <p:nvPr/>
        </p:nvGrpSpPr>
        <p:grpSpPr>
          <a:xfrm>
            <a:off x="5264202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73CF5101-6940-4D65-B136-E7224C70DA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音威子府村</a:t>
              </a:r>
            </a:p>
          </p:txBody>
        </p:sp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2306C296-572D-44AD-A946-6CC1ADDD6F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F3007B95-A4A8-4C4A-8A78-4B7D050A538E}"/>
              </a:ext>
            </a:extLst>
          </p:cNvPr>
          <p:cNvGrpSpPr/>
          <p:nvPr/>
        </p:nvGrpSpPr>
        <p:grpSpPr>
          <a:xfrm>
            <a:off x="4740327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6B37AF60-AAEC-420E-A00C-C37F5BFEA8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中川町</a:t>
              </a: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F98161B6-BC85-441F-8327-6EDEB05033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B28A269F-1D74-4B65-8125-2C4B170F5613}"/>
              </a:ext>
            </a:extLst>
          </p:cNvPr>
          <p:cNvGrpSpPr/>
          <p:nvPr/>
        </p:nvGrpSpPr>
        <p:grpSpPr>
          <a:xfrm>
            <a:off x="4211690" y="186735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46A6F52F-9E50-4049-8742-F5135CC3C3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遠別町</a:t>
              </a: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A420B531-F39D-4C07-B8DD-6A538FD242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1F8350A2-FB9A-49E9-8F8B-5D1FA1014743}"/>
              </a:ext>
            </a:extLst>
          </p:cNvPr>
          <p:cNvGrpSpPr/>
          <p:nvPr/>
        </p:nvGrpSpPr>
        <p:grpSpPr>
          <a:xfrm>
            <a:off x="5264202" y="2234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D9154C3F-0003-4D37-AB5A-4C35F61024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美深町</a:t>
              </a:r>
            </a:p>
          </p:txBody>
        </p: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3F1583A8-DB5F-47E7-A2DE-37A15019C6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3BEDADA4-62C0-4118-9D78-0AB942DA381C}"/>
              </a:ext>
            </a:extLst>
          </p:cNvPr>
          <p:cNvGrpSpPr/>
          <p:nvPr/>
        </p:nvGrpSpPr>
        <p:grpSpPr>
          <a:xfrm>
            <a:off x="4211690" y="2234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1BAF8EB2-450E-437C-9F9E-586835466B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初山別村</a:t>
              </a:r>
            </a:p>
          </p:txBody>
        </p: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FA952584-97B9-48E3-8BA9-6B26050381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EAC76854-C21F-42F8-B818-6C0A9F9E2363}"/>
              </a:ext>
            </a:extLst>
          </p:cNvPr>
          <p:cNvGrpSpPr/>
          <p:nvPr/>
        </p:nvGrpSpPr>
        <p:grpSpPr>
          <a:xfrm>
            <a:off x="2195816" y="687386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822915A9-A3FB-4F6D-8DAD-D2F43BF641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長万部町</a:t>
              </a: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5BA833D7-CCCA-4FE2-8AEF-529B034720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9BDE9778-DAE6-4DAD-9086-143DA3A8F8AE}"/>
              </a:ext>
            </a:extLst>
          </p:cNvPr>
          <p:cNvGrpSpPr/>
          <p:nvPr/>
        </p:nvGrpSpPr>
        <p:grpSpPr>
          <a:xfrm>
            <a:off x="1371903" y="6535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BBF23DB7-69BC-4650-B493-616118A2E0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島牧村</a:t>
              </a:r>
            </a:p>
          </p:txBody>
        </p: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AD9F94D3-88CF-4648-A577-C29EAC7995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1157C5A8-5B23-49EA-BD12-C850B5203EBA}"/>
              </a:ext>
            </a:extLst>
          </p:cNvPr>
          <p:cNvGrpSpPr/>
          <p:nvPr/>
        </p:nvGrpSpPr>
        <p:grpSpPr>
          <a:xfrm>
            <a:off x="3521433" y="67826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0115F9E2-37E6-49D3-89CD-1951FD57D6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白老町</a:t>
              </a:r>
            </a:p>
          </p:txBody>
        </p:sp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16A3B4B1-C1C1-4AE4-8319-5FDC4F22DB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0628EB94-495E-4C2A-B990-14BAF8F44A5C}"/>
              </a:ext>
            </a:extLst>
          </p:cNvPr>
          <p:cNvGrpSpPr/>
          <p:nvPr/>
        </p:nvGrpSpPr>
        <p:grpSpPr>
          <a:xfrm>
            <a:off x="4040546" y="717548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E75ECA25-B1F0-4EE9-8727-485C5D8601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苫小牧市</a:t>
              </a:r>
            </a:p>
          </p:txBody>
        </p:sp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F2C0103D-376C-404E-B19B-FFAC852916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C9BB62A2-2B92-4540-864B-4DCE2B31CB65}"/>
              </a:ext>
            </a:extLst>
          </p:cNvPr>
          <p:cNvGrpSpPr/>
          <p:nvPr/>
        </p:nvGrpSpPr>
        <p:grpSpPr>
          <a:xfrm>
            <a:off x="4673958" y="699847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810D28DF-ECF0-4801-AECA-B577E01059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1010EFC7-6B8D-48C9-8C75-7A53C45E67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A0FBE6DA-6FCA-4E2B-8879-0ABB3AD899BD}"/>
              </a:ext>
            </a:extLst>
          </p:cNvPr>
          <p:cNvGrpSpPr/>
          <p:nvPr/>
        </p:nvGrpSpPr>
        <p:grpSpPr>
          <a:xfrm>
            <a:off x="5193071" y="699847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1CCAFA57-AEC8-403A-8D0F-212C79762A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新冠町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65C0371E-3934-431B-B287-20997FFC81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2436B620-0AA4-4512-98B4-82AAB7FCDE44}"/>
              </a:ext>
            </a:extLst>
          </p:cNvPr>
          <p:cNvGrpSpPr/>
          <p:nvPr/>
        </p:nvGrpSpPr>
        <p:grpSpPr>
          <a:xfrm>
            <a:off x="5077183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EC231A8B-0060-407C-95B3-0B4437313C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むかわ町</a:t>
              </a: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5CEEDFD0-9E88-4A30-9E33-92FCD49636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B84050D2-8C60-4FC5-BFBC-A59BDB7CEF88}"/>
              </a:ext>
            </a:extLst>
          </p:cNvPr>
          <p:cNvGrpSpPr/>
          <p:nvPr/>
        </p:nvGrpSpPr>
        <p:grpSpPr>
          <a:xfrm>
            <a:off x="560105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B847CF84-1E7B-40A1-B0FD-B7702AB713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平取町</a:t>
              </a: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26306A6A-F780-406C-82D8-A6558E4A51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D25B65E7-FB53-4323-81BB-CC7FF065D9DD}"/>
              </a:ext>
            </a:extLst>
          </p:cNvPr>
          <p:cNvGrpSpPr/>
          <p:nvPr/>
        </p:nvGrpSpPr>
        <p:grpSpPr>
          <a:xfrm>
            <a:off x="455330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18FB643C-6596-4322-92C1-E8D1C2751A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厚真町</a:t>
              </a: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22150002-5916-4CB7-ADAC-2D3200B603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444A924D-D271-493F-B78A-AE96BB6030F4}"/>
              </a:ext>
            </a:extLst>
          </p:cNvPr>
          <p:cNvGrpSpPr/>
          <p:nvPr/>
        </p:nvGrpSpPr>
        <p:grpSpPr>
          <a:xfrm>
            <a:off x="6191608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4A15225D-0165-4E34-8DF2-A9D8171509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中札内村</a:t>
              </a: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5ED4E666-519C-43B5-A64E-2B5A02D4B2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482D2372-B99D-441E-AA91-7BC70F5DC72E}"/>
              </a:ext>
            </a:extLst>
          </p:cNvPr>
          <p:cNvGrpSpPr/>
          <p:nvPr/>
        </p:nvGrpSpPr>
        <p:grpSpPr>
          <a:xfrm>
            <a:off x="6715483" y="65365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26D5AB13-E197-47FE-BC84-5E854FDBEA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更別村</a:t>
              </a:r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0B170E61-0597-4BCB-BB71-4807AFD351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67BA2935-99FD-45C6-B211-3944A410CD8F}"/>
              </a:ext>
            </a:extLst>
          </p:cNvPr>
          <p:cNvGrpSpPr/>
          <p:nvPr/>
        </p:nvGrpSpPr>
        <p:grpSpPr>
          <a:xfrm>
            <a:off x="4036309" y="68510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953BF489-2DA9-4DC4-9DB7-CFE4FEBF6A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千歳市</a:t>
              </a:r>
            </a:p>
          </p:txBody>
        </p:sp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64E2A117-EFDA-48E1-854E-96D4FDD669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07F753BA-E901-4AEE-8A49-B99D6AC0F25B}"/>
              </a:ext>
            </a:extLst>
          </p:cNvPr>
          <p:cNvGrpSpPr/>
          <p:nvPr/>
        </p:nvGrpSpPr>
        <p:grpSpPr>
          <a:xfrm>
            <a:off x="4555422" y="621683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73F0092F-BD8A-4DCD-83B7-16E2D6D52F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安平町</a:t>
              </a:r>
            </a:p>
          </p:txBody>
        </p:sp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FA243AF1-0522-442C-A0DB-B513761CE3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374E0F45-041C-4556-9FE1-8A384FDA264D}"/>
              </a:ext>
            </a:extLst>
          </p:cNvPr>
          <p:cNvGrpSpPr/>
          <p:nvPr/>
        </p:nvGrpSpPr>
        <p:grpSpPr>
          <a:xfrm>
            <a:off x="1887896" y="6531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707480B0-29D3-4883-9BA5-E018E6DAEE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黒松内町</a:t>
              </a:r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12E3BF1C-23FF-415D-81EB-22F057AD3D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CF5C713A-05F5-4048-B398-0508731A2764}"/>
              </a:ext>
            </a:extLst>
          </p:cNvPr>
          <p:cNvGrpSpPr/>
          <p:nvPr/>
        </p:nvGrpSpPr>
        <p:grpSpPr>
          <a:xfrm>
            <a:off x="2407009" y="6531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638EC210-8167-4B49-9E68-9E25EA291F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豊浦町</a:t>
              </a:r>
            </a:p>
          </p:txBody>
        </p:sp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D605A232-D161-45C6-AA73-6E49AD47AE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AF511068-E242-44E0-806B-A9AA16B73D7B}"/>
              </a:ext>
            </a:extLst>
          </p:cNvPr>
          <p:cNvGrpSpPr/>
          <p:nvPr/>
        </p:nvGrpSpPr>
        <p:grpSpPr>
          <a:xfrm>
            <a:off x="7234596" y="64222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865DD93E-EB0B-4877-AA7E-6DDA5B9FA7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豊頃町</a:t>
              </a:r>
            </a:p>
          </p:txBody>
        </p:sp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F3CACD9C-FA23-4F9D-9CE8-15B83D924A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A1F03D72-6BF8-43D5-B8AB-EB5F726DD698}"/>
              </a:ext>
            </a:extLst>
          </p:cNvPr>
          <p:cNvGrpSpPr/>
          <p:nvPr/>
        </p:nvGrpSpPr>
        <p:grpSpPr>
          <a:xfrm>
            <a:off x="2983271" y="67826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A0E93D38-6E6C-4BFD-A409-452215DB4B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壮瞥町</a:t>
              </a:r>
            </a:p>
          </p:txBody>
        </p:sp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3F85B40F-4282-4755-80F1-72EED9FA65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F0DDEBAD-848C-4B47-825C-C552C16B3597}"/>
              </a:ext>
            </a:extLst>
          </p:cNvPr>
          <p:cNvGrpSpPr/>
          <p:nvPr/>
        </p:nvGrpSpPr>
        <p:grpSpPr>
          <a:xfrm>
            <a:off x="2983271" y="644357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EACFF603-53FE-44C6-AF6B-A41026AF08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洞爺湖町</a:t>
              </a:r>
            </a:p>
          </p:txBody>
        </p:sp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7A31C87A-14CB-4A35-9315-339072549C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048CE853-07CD-4A1A-9242-9BB7015457D2}"/>
              </a:ext>
            </a:extLst>
          </p:cNvPr>
          <p:cNvGrpSpPr/>
          <p:nvPr/>
        </p:nvGrpSpPr>
        <p:grpSpPr>
          <a:xfrm>
            <a:off x="3521433" y="64493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B618B50C-ABCB-4D82-B0EB-B40A31747E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BDF81FB9-A1BF-4C40-9733-D3FCBF2C82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9082B328-FD41-4001-82A7-9CA9DF2CD837}"/>
              </a:ext>
            </a:extLst>
          </p:cNvPr>
          <p:cNvGrpSpPr/>
          <p:nvPr/>
        </p:nvGrpSpPr>
        <p:grpSpPr>
          <a:xfrm>
            <a:off x="5077183" y="62124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4EA64968-8B67-45FB-8982-0A80F7E0C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夕張市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CA69537C-438F-4F55-9F8B-50F1FBB4EB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D6961860-9C23-40C5-ADA9-A47EBFDDCC71}"/>
              </a:ext>
            </a:extLst>
          </p:cNvPr>
          <p:cNvGrpSpPr/>
          <p:nvPr/>
        </p:nvGrpSpPr>
        <p:grpSpPr>
          <a:xfrm>
            <a:off x="5601058" y="60473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6D156668-F2E4-41F1-A6B6-6876CE73D0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占冠村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814DF1FA-1FBA-4CFF-A2F1-F195B82A06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423E4E59-2617-4A8E-A943-969A3E53D1F8}"/>
              </a:ext>
            </a:extLst>
          </p:cNvPr>
          <p:cNvGrpSpPr/>
          <p:nvPr/>
        </p:nvGrpSpPr>
        <p:grpSpPr>
          <a:xfrm>
            <a:off x="6150333" y="6193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28487A93-EE73-46FF-8F95-10F543FECB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芽室町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BF3AF819-1401-4868-A3CA-7D06EADDA1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0FD0A444-3467-40B2-AB48-D809D9C631F2}"/>
              </a:ext>
            </a:extLst>
          </p:cNvPr>
          <p:cNvGrpSpPr/>
          <p:nvPr/>
        </p:nvGrpSpPr>
        <p:grpSpPr>
          <a:xfrm>
            <a:off x="6683733" y="6193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D6A4919F-A581-46B4-B5C2-CBB524128A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帯広市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13CCA66E-45C0-4491-A699-CB4B8F79B8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FB2351E3-B54D-40FC-943A-2D8DC1407818}"/>
              </a:ext>
            </a:extLst>
          </p:cNvPr>
          <p:cNvGrpSpPr/>
          <p:nvPr/>
        </p:nvGrpSpPr>
        <p:grpSpPr>
          <a:xfrm>
            <a:off x="7242533" y="60666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AB57EF05-F38F-476D-AD11-AC31457E03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幕別町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DCF329DD-5B16-4BB9-B7BA-280DB73510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C3CFD85C-6C09-43D3-B0E5-BCDC205356E9}"/>
              </a:ext>
            </a:extLst>
          </p:cNvPr>
          <p:cNvGrpSpPr/>
          <p:nvPr/>
        </p:nvGrpSpPr>
        <p:grpSpPr>
          <a:xfrm>
            <a:off x="7775933" y="598409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78C67EED-5F4A-45CA-B494-80F7AAF832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浦幌町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A8FFB574-6B12-4F9F-BD14-391D6C4D30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1DEA26FC-3993-45CF-83B9-35366165BA20}"/>
              </a:ext>
            </a:extLst>
          </p:cNvPr>
          <p:cNvGrpSpPr/>
          <p:nvPr/>
        </p:nvGrpSpPr>
        <p:grpSpPr>
          <a:xfrm>
            <a:off x="6150333" y="58507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EB9B4681-3C71-4146-8F8F-9C69BF8D04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清水町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8FF5A82D-489C-4EF6-B086-1C1AC876F4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231B4F0B-317A-4732-9BF1-507539EFCC00}"/>
              </a:ext>
            </a:extLst>
          </p:cNvPr>
          <p:cNvGrpSpPr/>
          <p:nvPr/>
        </p:nvGrpSpPr>
        <p:grpSpPr>
          <a:xfrm>
            <a:off x="7198083" y="57364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D6BBC5F1-6844-4283-B1B1-4BA968A090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1B0A2828-AC06-4EBF-8D47-EEB38B1C1E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69A1CAAD-73E3-44D3-AD95-1F89504FED69}"/>
              </a:ext>
            </a:extLst>
          </p:cNvPr>
          <p:cNvGrpSpPr/>
          <p:nvPr/>
        </p:nvGrpSpPr>
        <p:grpSpPr>
          <a:xfrm>
            <a:off x="5269354" y="25861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DA1C2EEC-9ED8-4427-A387-07A67609ED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名寄市</a:t>
              </a:r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C723DC97-2CC7-44A5-820D-D214B5EF5D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E145734-EEE4-457E-91C0-C65310CEAFDF}"/>
              </a:ext>
            </a:extLst>
          </p:cNvPr>
          <p:cNvGrpSpPr/>
          <p:nvPr/>
        </p:nvGrpSpPr>
        <p:grpSpPr>
          <a:xfrm>
            <a:off x="5790054" y="258619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711EBFCA-CBAF-437D-B5B2-18702C039A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下川町</a:t>
              </a: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DB037808-20AA-45D4-9AFF-714B89C2A7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3F38799D-8679-4E03-8F7C-7BE14C1BBDAA}"/>
              </a:ext>
            </a:extLst>
          </p:cNvPr>
          <p:cNvGrpSpPr/>
          <p:nvPr/>
        </p:nvGrpSpPr>
        <p:grpSpPr>
          <a:xfrm>
            <a:off x="6206827" y="292429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961D3674-77B8-4FC4-9A5D-B2A93D2EA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西興部村</a:t>
              </a:r>
            </a:p>
          </p:txBody>
        </p:sp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F15EADCB-CF2B-45DB-AFC3-68BD1F019B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B1AE8161-3133-477B-97B9-58344F792207}"/>
              </a:ext>
            </a:extLst>
          </p:cNvPr>
          <p:cNvGrpSpPr/>
          <p:nvPr/>
        </p:nvGrpSpPr>
        <p:grpSpPr>
          <a:xfrm>
            <a:off x="6452579" y="25869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A1BC7C7B-97BD-46CA-A988-19B12A8830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興部町</a:t>
              </a:r>
            </a:p>
          </p:txBody>
        </p:sp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C6D9399D-B561-4909-AC62-197CAB47DE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4F253BC4-3B84-43FB-964C-9C71860C7EFB}"/>
              </a:ext>
            </a:extLst>
          </p:cNvPr>
          <p:cNvGrpSpPr/>
          <p:nvPr/>
        </p:nvGrpSpPr>
        <p:grpSpPr>
          <a:xfrm>
            <a:off x="4211690" y="2564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9226B20A-549E-45FD-A356-50067FD0AF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羽幌町</a:t>
              </a:r>
            </a:p>
          </p:txBody>
        </p:sp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85389D9A-3D9A-4DB0-81F5-CEB262F880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798A647D-3325-4E8C-8609-D8DDF998F1E2}"/>
              </a:ext>
            </a:extLst>
          </p:cNvPr>
          <p:cNvGrpSpPr/>
          <p:nvPr/>
        </p:nvGrpSpPr>
        <p:grpSpPr>
          <a:xfrm>
            <a:off x="4091040" y="28881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161ADA67-4011-4849-9DBC-0D12E26457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苫前町</a:t>
              </a:r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FD7A0DD2-63E8-4948-B5D8-CBB8A09A00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B5894263-F76A-4E90-869C-8FBE9D095201}"/>
              </a:ext>
            </a:extLst>
          </p:cNvPr>
          <p:cNvGrpSpPr/>
          <p:nvPr/>
        </p:nvGrpSpPr>
        <p:grpSpPr>
          <a:xfrm>
            <a:off x="4091040" y="32183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D9EFFA4A-5859-4B72-910A-CD91BFD01D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小平町</a:t>
              </a:r>
            </a:p>
          </p:txBody>
        </p:sp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384E14DB-B714-4ED0-BC7C-A16E4F5ED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B8F7D1A1-5716-43D8-AD91-E5DB2F50F5AE}"/>
              </a:ext>
            </a:extLst>
          </p:cNvPr>
          <p:cNvGrpSpPr/>
          <p:nvPr/>
        </p:nvGrpSpPr>
        <p:grpSpPr>
          <a:xfrm>
            <a:off x="9291043" y="44124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DAA551F1-DC1A-47AB-AFCB-3A3AB65D20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中標津町</a:t>
              </a:r>
            </a:p>
          </p:txBody>
        </p:sp>
        <p:sp>
          <p:nvSpPr>
            <p:cNvPr id="520" name="四角形: 上の 2 つの角を丸める 519">
              <a:extLst>
                <a:ext uri="{FF2B5EF4-FFF2-40B4-BE49-F238E27FC236}">
                  <a16:creationId xmlns:a16="http://schemas.microsoft.com/office/drawing/2014/main" id="{FA8FF91B-55A7-4469-AE70-7FF973A793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FA131E3F-519E-4B44-B61E-D1EAEAFB7AB7}"/>
              </a:ext>
            </a:extLst>
          </p:cNvPr>
          <p:cNvGrpSpPr/>
          <p:nvPr/>
        </p:nvGrpSpPr>
        <p:grpSpPr>
          <a:xfrm>
            <a:off x="9602193" y="40568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00429108-4DCE-4415-93A1-FF3A72D0C5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標津町</a:t>
              </a: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C2995FA9-1628-443A-A67B-8910BAD602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F003789D-09D8-4385-80C7-28071CD14C6F}"/>
              </a:ext>
            </a:extLst>
          </p:cNvPr>
          <p:cNvGrpSpPr/>
          <p:nvPr/>
        </p:nvGrpSpPr>
        <p:grpSpPr>
          <a:xfrm>
            <a:off x="4742941" y="280733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D0157DDF-FF16-4219-84A9-BE6ADD6F4F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幌加内町</a:t>
              </a:r>
            </a:p>
          </p:txBody>
        </p:sp>
        <p:sp>
          <p:nvSpPr>
            <p:cNvPr id="526" name="四角形: 上の 2 つの角を丸める 525">
              <a:extLst>
                <a:ext uri="{FF2B5EF4-FFF2-40B4-BE49-F238E27FC236}">
                  <a16:creationId xmlns:a16="http://schemas.microsoft.com/office/drawing/2014/main" id="{3A34A92E-86FC-4706-85A9-B0E56DF839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4202B0AA-FE19-434D-9EE5-D9A58DBB10CB}"/>
              </a:ext>
            </a:extLst>
          </p:cNvPr>
          <p:cNvGrpSpPr/>
          <p:nvPr/>
        </p:nvGrpSpPr>
        <p:grpSpPr>
          <a:xfrm>
            <a:off x="6738329" y="29679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33DFE3C1-1D08-4E88-ABCF-8976DF91BF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紋別市</a:t>
              </a:r>
            </a:p>
          </p:txBody>
        </p:sp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D50B9E9F-F0F0-46AA-9D6A-58E717B8B1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0" name="グループ化 529">
            <a:extLst>
              <a:ext uri="{FF2B5EF4-FFF2-40B4-BE49-F238E27FC236}">
                <a16:creationId xmlns:a16="http://schemas.microsoft.com/office/drawing/2014/main" id="{B6DB36F9-2F37-4F7A-95E2-A2784E817EAC}"/>
              </a:ext>
            </a:extLst>
          </p:cNvPr>
          <p:cNvGrpSpPr/>
          <p:nvPr/>
        </p:nvGrpSpPr>
        <p:grpSpPr>
          <a:xfrm>
            <a:off x="71320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D734F3B7-3520-4313-AA5D-A2CB678E19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湧別町</a:t>
              </a:r>
            </a:p>
          </p:txBody>
        </p:sp>
        <p:sp>
          <p:nvSpPr>
            <p:cNvPr id="532" name="四角形: 上の 2 つの角を丸める 531">
              <a:extLst>
                <a:ext uri="{FF2B5EF4-FFF2-40B4-BE49-F238E27FC236}">
                  <a16:creationId xmlns:a16="http://schemas.microsoft.com/office/drawing/2014/main" id="{9568B3A3-1A5D-4F08-8196-D1A167D890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6546BED2-C58A-48A4-81D9-4DB7813840B7}"/>
              </a:ext>
            </a:extLst>
          </p:cNvPr>
          <p:cNvGrpSpPr/>
          <p:nvPr/>
        </p:nvGrpSpPr>
        <p:grpSpPr>
          <a:xfrm>
            <a:off x="76527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B252937C-70F7-4AEF-94FE-1BB86D3514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佐呂間町</a:t>
              </a:r>
            </a:p>
          </p:txBody>
        </p:sp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35ECF151-4510-4D2A-B7D2-74FA5205CD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6" name="グループ化 535">
            <a:extLst>
              <a:ext uri="{FF2B5EF4-FFF2-40B4-BE49-F238E27FC236}">
                <a16:creationId xmlns:a16="http://schemas.microsoft.com/office/drawing/2014/main" id="{482E17CD-B15E-45C6-88BA-476F9C1AEDDD}"/>
              </a:ext>
            </a:extLst>
          </p:cNvPr>
          <p:cNvGrpSpPr/>
          <p:nvPr/>
        </p:nvGrpSpPr>
        <p:grpSpPr>
          <a:xfrm>
            <a:off x="81734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E208EF8D-A587-44C0-9AA4-C1FDA3EBEF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網走市</a:t>
              </a:r>
            </a:p>
          </p:txBody>
        </p:sp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05F7A468-0756-49BA-AC9F-A3211D36D2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A25B0388-7DB3-408C-9A81-A98567C0629A}"/>
              </a:ext>
            </a:extLst>
          </p:cNvPr>
          <p:cNvGrpSpPr/>
          <p:nvPr/>
        </p:nvGrpSpPr>
        <p:grpSpPr>
          <a:xfrm>
            <a:off x="4091040" y="35421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1ECA2EFD-458F-490C-9055-F59696214B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留萌市</a:t>
              </a:r>
            </a:p>
          </p:txBody>
        </p:sp>
        <p:sp>
          <p:nvSpPr>
            <p:cNvPr id="541" name="四角形: 上の 2 つの角を丸める 540">
              <a:extLst>
                <a:ext uri="{FF2B5EF4-FFF2-40B4-BE49-F238E27FC236}">
                  <a16:creationId xmlns:a16="http://schemas.microsoft.com/office/drawing/2014/main" id="{E0EEAFD7-D069-4067-8D13-7C85F571E5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C6C35CAE-4EC1-4BC9-89B7-2DEBEAE85D17}"/>
              </a:ext>
            </a:extLst>
          </p:cNvPr>
          <p:cNvGrpSpPr/>
          <p:nvPr/>
        </p:nvGrpSpPr>
        <p:grpSpPr>
          <a:xfrm>
            <a:off x="3676755" y="38596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561575BE-4220-4F89-8B5F-F7F9B5C31F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増毛町</a:t>
              </a:r>
            </a:p>
          </p:txBody>
        </p:sp>
        <p:sp>
          <p:nvSpPr>
            <p:cNvPr id="544" name="四角形: 上の 2 つの角を丸める 543">
              <a:extLst>
                <a:ext uri="{FF2B5EF4-FFF2-40B4-BE49-F238E27FC236}">
                  <a16:creationId xmlns:a16="http://schemas.microsoft.com/office/drawing/2014/main" id="{69687BE3-7508-4303-9737-47A0A801C6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0D7192FB-F78F-4B45-803B-F8333D2A084B}"/>
              </a:ext>
            </a:extLst>
          </p:cNvPr>
          <p:cNvGrpSpPr/>
          <p:nvPr/>
        </p:nvGrpSpPr>
        <p:grpSpPr>
          <a:xfrm>
            <a:off x="2509621" y="4803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2FF1D99C-A343-4D0D-B623-E8E89D018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古平町</a:t>
              </a:r>
            </a:p>
          </p:txBody>
        </p:sp>
        <p:sp>
          <p:nvSpPr>
            <p:cNvPr id="547" name="四角形: 上の 2 つの角を丸める 546">
              <a:extLst>
                <a:ext uri="{FF2B5EF4-FFF2-40B4-BE49-F238E27FC236}">
                  <a16:creationId xmlns:a16="http://schemas.microsoft.com/office/drawing/2014/main" id="{5B234DAF-B9C8-43AA-8B49-B1355FA2B0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EC1EA868-F5B6-4F29-8C1F-C11330D9E38A}"/>
              </a:ext>
            </a:extLst>
          </p:cNvPr>
          <p:cNvGrpSpPr/>
          <p:nvPr/>
        </p:nvGrpSpPr>
        <p:grpSpPr>
          <a:xfrm>
            <a:off x="2693771" y="5133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E9338ED5-0CF9-4A7F-9DB3-0F2B6DAB1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余市町</a:t>
              </a:r>
            </a:p>
          </p:txBody>
        </p:sp>
        <p:sp>
          <p:nvSpPr>
            <p:cNvPr id="550" name="四角形: 上の 2 つの角を丸める 549">
              <a:extLst>
                <a:ext uri="{FF2B5EF4-FFF2-40B4-BE49-F238E27FC236}">
                  <a16:creationId xmlns:a16="http://schemas.microsoft.com/office/drawing/2014/main" id="{71CFCA39-9EE5-4633-8922-C9EAFE2EE1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DDA31374-3EDE-4373-8A1F-54D87D9FE673}"/>
              </a:ext>
            </a:extLst>
          </p:cNvPr>
          <p:cNvGrpSpPr/>
          <p:nvPr/>
        </p:nvGrpSpPr>
        <p:grpSpPr>
          <a:xfrm>
            <a:off x="3227171" y="51333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1DAF47F5-F038-4EDF-A2B0-334ADB4368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小樽市</a:t>
              </a:r>
            </a:p>
          </p:txBody>
        </p:sp>
        <p:sp>
          <p:nvSpPr>
            <p:cNvPr id="553" name="四角形: 上の 2 つの角を丸める 552">
              <a:extLst>
                <a:ext uri="{FF2B5EF4-FFF2-40B4-BE49-F238E27FC236}">
                  <a16:creationId xmlns:a16="http://schemas.microsoft.com/office/drawing/2014/main" id="{13B12938-99D9-4AF6-97A6-14C9E317BF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C14BD9A0-2690-46A8-9EEB-933CA0462249}"/>
              </a:ext>
            </a:extLst>
          </p:cNvPr>
          <p:cNvGrpSpPr/>
          <p:nvPr/>
        </p:nvGrpSpPr>
        <p:grpSpPr>
          <a:xfrm>
            <a:off x="3286012" y="481630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6905566D-348C-4B69-8275-81C833F695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石狩市</a:t>
              </a:r>
            </a:p>
          </p:txBody>
        </p:sp>
        <p:sp>
          <p:nvSpPr>
            <p:cNvPr id="556" name="四角形: 上の 2 つの角を丸める 555">
              <a:extLst>
                <a:ext uri="{FF2B5EF4-FFF2-40B4-BE49-F238E27FC236}">
                  <a16:creationId xmlns:a16="http://schemas.microsoft.com/office/drawing/2014/main" id="{705F2750-F28E-4039-8435-33CB0C3AEB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EBAB4A47-1F1B-4C31-BB93-7216B7EAFA64}"/>
              </a:ext>
            </a:extLst>
          </p:cNvPr>
          <p:cNvGrpSpPr/>
          <p:nvPr/>
        </p:nvGrpSpPr>
        <p:grpSpPr>
          <a:xfrm>
            <a:off x="6268429" y="33044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C8B8B1BC-6805-4595-B30C-84535C8287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滝上町</a:t>
              </a:r>
            </a:p>
          </p:txBody>
        </p:sp>
        <p:sp>
          <p:nvSpPr>
            <p:cNvPr id="559" name="四角形: 上の 2 つの角を丸める 558">
              <a:extLst>
                <a:ext uri="{FF2B5EF4-FFF2-40B4-BE49-F238E27FC236}">
                  <a16:creationId xmlns:a16="http://schemas.microsoft.com/office/drawing/2014/main" id="{530159A2-F851-468A-A9A9-D8D6EFAF03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C2828E54-FD28-4C9E-AF58-AAA9A16A5E0F}"/>
              </a:ext>
            </a:extLst>
          </p:cNvPr>
          <p:cNvGrpSpPr/>
          <p:nvPr/>
        </p:nvGrpSpPr>
        <p:grpSpPr>
          <a:xfrm>
            <a:off x="6814529" y="36727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E56B347F-1B7B-4929-8AC1-1CBCDD8692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遠軽町</a:t>
              </a:r>
            </a:p>
          </p:txBody>
        </p:sp>
        <p:sp>
          <p:nvSpPr>
            <p:cNvPr id="562" name="四角形: 上の 2 つの角を丸める 561">
              <a:extLst>
                <a:ext uri="{FF2B5EF4-FFF2-40B4-BE49-F238E27FC236}">
                  <a16:creationId xmlns:a16="http://schemas.microsoft.com/office/drawing/2014/main" id="{20500439-CC56-408E-992D-7698C687B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8A2F4CF9-5B9B-42F1-990C-CFCEAA8E6429}"/>
              </a:ext>
            </a:extLst>
          </p:cNvPr>
          <p:cNvGrpSpPr/>
          <p:nvPr/>
        </p:nvGrpSpPr>
        <p:grpSpPr>
          <a:xfrm>
            <a:off x="8370279" y="51332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31F7FA8B-6215-4BB2-8803-3B02945E86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鶴居村</a:t>
              </a:r>
            </a:p>
          </p:txBody>
        </p:sp>
        <p:sp>
          <p:nvSpPr>
            <p:cNvPr id="565" name="四角形: 上の 2 つの角を丸める 564">
              <a:extLst>
                <a:ext uri="{FF2B5EF4-FFF2-40B4-BE49-F238E27FC236}">
                  <a16:creationId xmlns:a16="http://schemas.microsoft.com/office/drawing/2014/main" id="{BC9D6EA4-AD75-49B0-8351-6EA3B6E128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9B8C3DF5-F3DD-4858-993B-18517691FA1F}"/>
              </a:ext>
            </a:extLst>
          </p:cNvPr>
          <p:cNvGrpSpPr/>
          <p:nvPr/>
        </p:nvGrpSpPr>
        <p:grpSpPr>
          <a:xfrm>
            <a:off x="8890979" y="51332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3B115E5E-3085-4A9E-9AC7-D0F3FBDB47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標茶町</a:t>
              </a:r>
            </a:p>
          </p:txBody>
        </p:sp>
        <p:sp>
          <p:nvSpPr>
            <p:cNvPr id="568" name="四角形: 上の 2 つの角を丸める 567">
              <a:extLst>
                <a:ext uri="{FF2B5EF4-FFF2-40B4-BE49-F238E27FC236}">
                  <a16:creationId xmlns:a16="http://schemas.microsoft.com/office/drawing/2014/main" id="{083B1AB1-0532-4572-B759-33AD8ED0A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F7C25CE2-866E-470B-99B6-3EF89C3F5742}"/>
              </a:ext>
            </a:extLst>
          </p:cNvPr>
          <p:cNvGrpSpPr/>
          <p:nvPr/>
        </p:nvGrpSpPr>
        <p:grpSpPr>
          <a:xfrm>
            <a:off x="7767029" y="546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0" name="四角形: 上の 2 つの角を丸める 569">
              <a:extLst>
                <a:ext uri="{FF2B5EF4-FFF2-40B4-BE49-F238E27FC236}">
                  <a16:creationId xmlns:a16="http://schemas.microsoft.com/office/drawing/2014/main" id="{25ED8423-4028-4DEE-9AC4-86750D0CE0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白糠町</a:t>
              </a:r>
            </a:p>
          </p:txBody>
        </p:sp>
        <p:sp>
          <p:nvSpPr>
            <p:cNvPr id="571" name="四角形: 上の 2 つの角を丸める 570">
              <a:extLst>
                <a:ext uri="{FF2B5EF4-FFF2-40B4-BE49-F238E27FC236}">
                  <a16:creationId xmlns:a16="http://schemas.microsoft.com/office/drawing/2014/main" id="{4605893C-F907-4FF5-A309-477BE5431A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2" name="グループ化 571">
            <a:extLst>
              <a:ext uri="{FF2B5EF4-FFF2-40B4-BE49-F238E27FC236}">
                <a16:creationId xmlns:a16="http://schemas.microsoft.com/office/drawing/2014/main" id="{C40A4388-E98B-4EFF-90A7-96674E05F74B}"/>
              </a:ext>
            </a:extLst>
          </p:cNvPr>
          <p:cNvGrpSpPr/>
          <p:nvPr/>
        </p:nvGrpSpPr>
        <p:grpSpPr>
          <a:xfrm>
            <a:off x="8287729" y="546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3" name="四角形: 上の 2 つの角を丸める 572">
              <a:extLst>
                <a:ext uri="{FF2B5EF4-FFF2-40B4-BE49-F238E27FC236}">
                  <a16:creationId xmlns:a16="http://schemas.microsoft.com/office/drawing/2014/main" id="{E38FD676-7FF6-4D6A-BA3A-D3478830C7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釧路市</a:t>
              </a:r>
            </a:p>
          </p:txBody>
        </p:sp>
        <p:sp>
          <p:nvSpPr>
            <p:cNvPr id="574" name="四角形: 上の 2 つの角を丸める 573">
              <a:extLst>
                <a:ext uri="{FF2B5EF4-FFF2-40B4-BE49-F238E27FC236}">
                  <a16:creationId xmlns:a16="http://schemas.microsoft.com/office/drawing/2014/main" id="{28B611A5-7506-418E-9221-6B97FE1755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3FB5E174-51AE-4A80-9149-BD4CE62412BC}"/>
              </a:ext>
            </a:extLst>
          </p:cNvPr>
          <p:cNvGrpSpPr/>
          <p:nvPr/>
        </p:nvGrpSpPr>
        <p:grpSpPr>
          <a:xfrm>
            <a:off x="81226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8B25D86D-5599-4AA9-9361-4343EED9CB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大空町</a:t>
              </a:r>
            </a:p>
          </p:txBody>
        </p:sp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C57D5A09-AA00-4A18-B00E-5509AF0901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A2DCE87C-686F-41C5-9F7F-4C7ED69579C0}"/>
              </a:ext>
            </a:extLst>
          </p:cNvPr>
          <p:cNvGrpSpPr/>
          <p:nvPr/>
        </p:nvGrpSpPr>
        <p:grpSpPr>
          <a:xfrm>
            <a:off x="86433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07B7E805-5942-4C2E-8E10-94F68EE26C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小清水町</a:t>
              </a:r>
            </a:p>
          </p:txBody>
        </p:sp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A7C66806-A13D-47BB-B1AB-969529E210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B64E12F7-AE11-49F2-A79F-8D866CBE03BF}"/>
              </a:ext>
            </a:extLst>
          </p:cNvPr>
          <p:cNvGrpSpPr/>
          <p:nvPr/>
        </p:nvGrpSpPr>
        <p:grpSpPr>
          <a:xfrm>
            <a:off x="8833829" y="40474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CD51D277-12B7-477E-A374-15B747E057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清里町</a:t>
              </a:r>
            </a:p>
          </p:txBody>
        </p:sp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78515053-08DE-44F8-96FA-B36EDA1F7C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E3C1EEEB-9429-4DD7-A0E8-965D5A3AFBFB}"/>
              </a:ext>
            </a:extLst>
          </p:cNvPr>
          <p:cNvGrpSpPr/>
          <p:nvPr/>
        </p:nvGrpSpPr>
        <p:grpSpPr>
          <a:xfrm>
            <a:off x="8521044" y="442168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ECA6052E-2844-445B-AE3F-71B81B693E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弟子屈町</a:t>
              </a:r>
            </a:p>
          </p:txBody>
        </p:sp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B8D69E35-1B35-4342-9CAB-7C8DFBABBF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16A54162-B0B0-4B25-AD4C-79C80BC0FC37}"/>
              </a:ext>
            </a:extLst>
          </p:cNvPr>
          <p:cNvGrpSpPr/>
          <p:nvPr/>
        </p:nvGrpSpPr>
        <p:grpSpPr>
          <a:xfrm>
            <a:off x="7184727" y="5405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5BE8EB3D-2128-4B3E-B30C-19F0397220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本別町</a:t>
              </a:r>
            </a:p>
          </p:txBody>
        </p:sp>
        <p:sp>
          <p:nvSpPr>
            <p:cNvPr id="589" name="四角形: 上の 2 つの角を丸める 588">
              <a:extLst>
                <a:ext uri="{FF2B5EF4-FFF2-40B4-BE49-F238E27FC236}">
                  <a16:creationId xmlns:a16="http://schemas.microsoft.com/office/drawing/2014/main" id="{2E06805D-356C-44EB-8FA9-10D154D157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5098BC05-7DBB-40B3-BDCD-5FCE24722FAE}"/>
              </a:ext>
            </a:extLst>
          </p:cNvPr>
          <p:cNvGrpSpPr/>
          <p:nvPr/>
        </p:nvGrpSpPr>
        <p:grpSpPr>
          <a:xfrm>
            <a:off x="7618925" y="486078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F4ACA972-94F9-49C8-BEE9-D35429F65D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足寄町</a:t>
              </a:r>
            </a:p>
          </p:txBody>
        </p:sp>
        <p:sp>
          <p:nvSpPr>
            <p:cNvPr id="592" name="四角形: 上の 2 つの角を丸める 591">
              <a:extLst>
                <a:ext uri="{FF2B5EF4-FFF2-40B4-BE49-F238E27FC236}">
                  <a16:creationId xmlns:a16="http://schemas.microsoft.com/office/drawing/2014/main" id="{1105D36E-545B-457B-AD9A-B7AD4A1D16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A063D657-4AFB-4B6C-A2CA-637822B31548}"/>
              </a:ext>
            </a:extLst>
          </p:cNvPr>
          <p:cNvGrpSpPr/>
          <p:nvPr/>
        </p:nvGrpSpPr>
        <p:grpSpPr>
          <a:xfrm>
            <a:off x="7472052" y="442263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AA7D61D4-2B58-4AD7-99ED-B4E2E2E6B5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陸別町</a:t>
              </a:r>
            </a:p>
          </p:txBody>
        </p:sp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76B1873A-5C8F-4EBB-9700-7107FDD4DA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9E7C255E-8952-4652-A83A-4D0F2864F86D}"/>
              </a:ext>
            </a:extLst>
          </p:cNvPr>
          <p:cNvGrpSpPr/>
          <p:nvPr/>
        </p:nvGrpSpPr>
        <p:grpSpPr>
          <a:xfrm>
            <a:off x="6677383" y="5736448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7" name="四角形: 上の 2 つの角を丸める 596">
              <a:extLst>
                <a:ext uri="{FF2B5EF4-FFF2-40B4-BE49-F238E27FC236}">
                  <a16:creationId xmlns:a16="http://schemas.microsoft.com/office/drawing/2014/main" id="{A0D86ED0-F9EF-408B-831C-BD4ECD09D6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音更町</a:t>
              </a:r>
            </a:p>
          </p:txBody>
        </p:sp>
        <p:sp>
          <p:nvSpPr>
            <p:cNvPr id="598" name="四角形: 上の 2 つの角を丸める 597">
              <a:extLst>
                <a:ext uri="{FF2B5EF4-FFF2-40B4-BE49-F238E27FC236}">
                  <a16:creationId xmlns:a16="http://schemas.microsoft.com/office/drawing/2014/main" id="{09913261-57C2-4E71-8308-30B28AE0F2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1A2C4501-1E5F-4FC5-9D6A-E57C873AC748}"/>
              </a:ext>
            </a:extLst>
          </p:cNvPr>
          <p:cNvGrpSpPr/>
          <p:nvPr/>
        </p:nvGrpSpPr>
        <p:grpSpPr>
          <a:xfrm>
            <a:off x="6664027" y="5405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F5C00F49-ABBF-4C95-94DB-54DF938735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士幌町</a:t>
              </a:r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E925B9E3-75FB-4E5D-97CB-3081B0B3F7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2C924790-1309-41B7-ADF2-8C1A8FCD167F}"/>
              </a:ext>
            </a:extLst>
          </p:cNvPr>
          <p:cNvGrpSpPr/>
          <p:nvPr/>
        </p:nvGrpSpPr>
        <p:grpSpPr>
          <a:xfrm>
            <a:off x="6639079" y="507469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EFB917EC-278C-4732-9F97-D88C0FD36E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鹿追町</a:t>
              </a: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B3B391C8-8246-4C55-90FC-114BF11A5D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E0937D8A-06CF-4DF8-A8A6-7544A389DD1D}"/>
              </a:ext>
            </a:extLst>
          </p:cNvPr>
          <p:cNvGrpSpPr/>
          <p:nvPr/>
        </p:nvGrpSpPr>
        <p:grpSpPr>
          <a:xfrm>
            <a:off x="7007379" y="47508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4FEBC9D4-A3F5-4796-B918-D44AC52435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上士幌町</a:t>
              </a: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E1B2B987-9897-4CDD-A8DB-1D49E43CC6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CEAC041A-EB68-4381-820C-DA2A7EAF8175}"/>
              </a:ext>
            </a:extLst>
          </p:cNvPr>
          <p:cNvGrpSpPr/>
          <p:nvPr/>
        </p:nvGrpSpPr>
        <p:grpSpPr>
          <a:xfrm>
            <a:off x="7601929" y="37172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029D8FCE-C687-4454-8531-EA8D62CEB6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北見市</a:t>
              </a:r>
            </a:p>
          </p:txBody>
        </p:sp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8E467980-9C4C-4E03-8413-04A88C6D99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B4A067B8-74C6-46DD-887A-B1E09B0D004C}"/>
              </a:ext>
            </a:extLst>
          </p:cNvPr>
          <p:cNvGrpSpPr/>
          <p:nvPr/>
        </p:nvGrpSpPr>
        <p:grpSpPr>
          <a:xfrm>
            <a:off x="8122629" y="40474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FC954B55-26F0-430B-A8A9-4CA2CEE3B1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美幌町</a:t>
              </a:r>
            </a:p>
          </p:txBody>
        </p:sp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9EB5AD9B-63DC-48D9-9B37-35168AC518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8C3AFEFE-1ACF-4782-A33F-DC39D877D2D1}"/>
              </a:ext>
            </a:extLst>
          </p:cNvPr>
          <p:cNvGrpSpPr/>
          <p:nvPr/>
        </p:nvGrpSpPr>
        <p:grpSpPr>
          <a:xfrm>
            <a:off x="7993994" y="4421685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73AEE022-A38E-4637-BACB-4F36466B95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津別町</a:t>
              </a: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F6A4AB9D-0503-4AD0-A522-216DCF3FA6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1C114A27-9B20-4539-85D6-842B07317973}"/>
              </a:ext>
            </a:extLst>
          </p:cNvPr>
          <p:cNvGrpSpPr/>
          <p:nvPr/>
        </p:nvGrpSpPr>
        <p:grpSpPr>
          <a:xfrm>
            <a:off x="7500329" y="405376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9ABB0CCA-FCE3-4A71-B7CF-5A0D539A67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訓子府町</a:t>
              </a:r>
            </a:p>
          </p:txBody>
        </p:sp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5EF3708E-FCA0-40A3-B2B4-DED99011D4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E6CB4008-40F4-4F8B-A8EC-CF7326A89D5C}"/>
              </a:ext>
            </a:extLst>
          </p:cNvPr>
          <p:cNvGrpSpPr/>
          <p:nvPr/>
        </p:nvGrpSpPr>
        <p:grpSpPr>
          <a:xfrm>
            <a:off x="6966929" y="4199819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29C794D1-04D1-4E0E-805C-F98EC894D5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置戸町</a:t>
              </a: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A4E1E865-02B5-4976-99C3-0A8597B452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C7053F01-42FD-40E2-B0F7-9C659D6CC1C1}"/>
              </a:ext>
            </a:extLst>
          </p:cNvPr>
          <p:cNvGrpSpPr/>
          <p:nvPr/>
        </p:nvGrpSpPr>
        <p:grpSpPr>
          <a:xfrm>
            <a:off x="5163119" y="3456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C195B715-2F9B-4614-8796-84F94A71D7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和寒町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F4B92242-AA2E-4B2D-95E2-0752BC62CC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11D3A822-0C2F-4D06-9FEF-D3D4BD06BD0D}"/>
              </a:ext>
            </a:extLst>
          </p:cNvPr>
          <p:cNvGrpSpPr/>
          <p:nvPr/>
        </p:nvGrpSpPr>
        <p:grpSpPr>
          <a:xfrm>
            <a:off x="5683819" y="34561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E135771A-F7FF-42A0-98C4-28067D6900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愛別町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B5E4B21A-DD08-4EA4-8DCB-B238A8749C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A319283D-30DC-4052-9AE8-9AB769413625}"/>
              </a:ext>
            </a:extLst>
          </p:cNvPr>
          <p:cNvGrpSpPr/>
          <p:nvPr/>
        </p:nvGrpSpPr>
        <p:grpSpPr>
          <a:xfrm>
            <a:off x="5163119" y="31259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55B07D71-EABB-4EF5-9F15-B5867BA8EC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剣淵町</a:t>
              </a:r>
            </a:p>
          </p:txBody>
        </p:sp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14156F5E-E630-4114-8E16-F12A1015A6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51135F00-F7CD-4BC1-AF3A-48319A65F257}"/>
              </a:ext>
            </a:extLst>
          </p:cNvPr>
          <p:cNvGrpSpPr/>
          <p:nvPr/>
        </p:nvGrpSpPr>
        <p:grpSpPr>
          <a:xfrm>
            <a:off x="5683819" y="31259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9250791A-92F1-4CBB-8012-B7A45074F7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士別市</a:t>
              </a: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D2E007FB-7340-49CB-8972-D68F466095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EBE00771-2DF8-44E9-B642-F9A42FCD8274}"/>
              </a:ext>
            </a:extLst>
          </p:cNvPr>
          <p:cNvGrpSpPr/>
          <p:nvPr/>
        </p:nvGrpSpPr>
        <p:grpSpPr>
          <a:xfrm>
            <a:off x="6445388" y="412270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43E82BBE-86E1-4F68-9508-4C38AB7AE3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上川町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5F927740-54AC-4624-8AA2-B8CD484BBE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DC602192-DB1B-4D99-8B40-1E2AB099C920}"/>
              </a:ext>
            </a:extLst>
          </p:cNvPr>
          <p:cNvGrpSpPr/>
          <p:nvPr/>
        </p:nvGrpSpPr>
        <p:grpSpPr>
          <a:xfrm>
            <a:off x="6480329" y="475084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A7225DAA-4E2E-4FF6-9263-761D9EE2F3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新得町</a:t>
              </a: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7EA267FE-6FE0-4D87-95AF-9B131BE4FB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B69C3B48-084B-4AAC-B851-C1A38E4676FF}"/>
              </a:ext>
            </a:extLst>
          </p:cNvPr>
          <p:cNvGrpSpPr/>
          <p:nvPr/>
        </p:nvGrpSpPr>
        <p:grpSpPr>
          <a:xfrm>
            <a:off x="52456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29742B05-1953-4991-8F91-579EEA5682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鷹栖町</a:t>
              </a: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6D51CF1C-50D8-4EFF-A5BB-8C182718FE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DBB6457E-228F-426E-8490-EF39F842C2BC}"/>
              </a:ext>
            </a:extLst>
          </p:cNvPr>
          <p:cNvGrpSpPr/>
          <p:nvPr/>
        </p:nvGrpSpPr>
        <p:grpSpPr>
          <a:xfrm>
            <a:off x="57663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C3781C47-8105-4746-90C2-9CCBF1322B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比布町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32B4ACC1-3247-4463-BF41-DDC357E6BD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53DF25A0-2E1C-4BC1-B7BA-F77B86A50ED7}"/>
              </a:ext>
            </a:extLst>
          </p:cNvPr>
          <p:cNvGrpSpPr/>
          <p:nvPr/>
        </p:nvGrpSpPr>
        <p:grpSpPr>
          <a:xfrm>
            <a:off x="6287094" y="3786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7D83D677-157D-424B-AEA2-183243AC9F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当麻町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740DB6EB-6879-480B-BF66-87C2E75081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7ACEA326-467E-4927-BC5E-4074286BD96D}"/>
              </a:ext>
            </a:extLst>
          </p:cNvPr>
          <p:cNvGrpSpPr/>
          <p:nvPr/>
        </p:nvGrpSpPr>
        <p:grpSpPr>
          <a:xfrm>
            <a:off x="4635991" y="34504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95834FA8-450C-4A25-97B6-3AF8003B59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沼田町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49DD3660-3AB6-4662-B97E-1743867414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430AC2F1-4EB1-46FF-839A-3EAF9CB4625D}"/>
              </a:ext>
            </a:extLst>
          </p:cNvPr>
          <p:cNvGrpSpPr/>
          <p:nvPr/>
        </p:nvGrpSpPr>
        <p:grpSpPr>
          <a:xfrm>
            <a:off x="5601058" y="57235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3AAA29D9-B857-4345-8190-E0F02ABD1D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南富良野町</a:t>
              </a:r>
            </a:p>
          </p:txBody>
        </p:sp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E24F866C-870E-44C1-90D5-B6DFBBEE09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C1D26FAD-BCF7-4BEB-9DBF-D65D4FCC7A49}"/>
              </a:ext>
            </a:extLst>
          </p:cNvPr>
          <p:cNvGrpSpPr/>
          <p:nvPr/>
        </p:nvGrpSpPr>
        <p:grpSpPr>
          <a:xfrm>
            <a:off x="5937577" y="53996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17A75C3A-F877-4244-B757-681175C4A4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富良野市</a:t>
              </a:r>
            </a:p>
          </p:txBody>
        </p:sp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9537E6FD-876F-426C-BCD6-6E964C6FB6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83049020-E6AA-4777-99AA-5A39A10692C2}"/>
              </a:ext>
            </a:extLst>
          </p:cNvPr>
          <p:cNvGrpSpPr/>
          <p:nvPr/>
        </p:nvGrpSpPr>
        <p:grpSpPr>
          <a:xfrm>
            <a:off x="2161165" y="51354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2" name="四角形: 上の 2 つの角を丸める 661">
              <a:extLst>
                <a:ext uri="{FF2B5EF4-FFF2-40B4-BE49-F238E27FC236}">
                  <a16:creationId xmlns:a16="http://schemas.microsoft.com/office/drawing/2014/main" id="{83674DFC-1B04-4AF9-A5A1-5BF8D1CBED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泊村</a:t>
              </a:r>
            </a:p>
          </p:txBody>
        </p:sp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B7BF24DD-20CC-429C-8279-9AC9824B40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BC6D66DA-BDFE-458E-AA17-ED2BA1AD638C}"/>
              </a:ext>
            </a:extLst>
          </p:cNvPr>
          <p:cNvGrpSpPr/>
          <p:nvPr/>
        </p:nvGrpSpPr>
        <p:grpSpPr>
          <a:xfrm>
            <a:off x="2427071" y="5463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96C950A6-5700-4FF6-8BF7-6C5410201B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仁木町</a:t>
              </a:r>
            </a:p>
          </p:txBody>
        </p:sp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D22D802D-BAB9-4208-9379-B9F932AB65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AE1FC359-52AF-44BB-A894-A670355A1B57}"/>
              </a:ext>
            </a:extLst>
          </p:cNvPr>
          <p:cNvGrpSpPr/>
          <p:nvPr/>
        </p:nvGrpSpPr>
        <p:grpSpPr>
          <a:xfrm>
            <a:off x="2960471" y="546354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B5D63773-B399-4DD0-AD28-35F21CA1A2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赤井川村</a:t>
              </a:r>
            </a:p>
          </p:txBody>
        </p:sp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61745E3A-3044-488B-8135-7924917127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453BC652-AFED-482B-BB41-ED919E650A78}"/>
              </a:ext>
            </a:extLst>
          </p:cNvPr>
          <p:cNvGrpSpPr/>
          <p:nvPr/>
        </p:nvGrpSpPr>
        <p:grpSpPr>
          <a:xfrm>
            <a:off x="1894465" y="54656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32033C62-4AA2-478B-BFAB-AF50C656C3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共和町</a:t>
              </a:r>
            </a:p>
          </p:txBody>
        </p: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3C1405B4-1140-4379-816A-642543784D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4895E30F-620C-48B6-8CD3-C11DB1EDDFDA}"/>
              </a:ext>
            </a:extLst>
          </p:cNvPr>
          <p:cNvGrpSpPr/>
          <p:nvPr/>
        </p:nvGrpSpPr>
        <p:grpSpPr>
          <a:xfrm>
            <a:off x="1367415" y="546562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6A4D04ED-6675-4199-9E33-6B9DDE3A06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岩内町</a:t>
              </a:r>
            </a:p>
          </p:txBody>
        </p:sp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8DEFEC2C-168E-499F-BEF4-4637E9DEE7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3F4DBC15-C813-4284-A4DC-E025CFB9B556}"/>
              </a:ext>
            </a:extLst>
          </p:cNvPr>
          <p:cNvGrpSpPr/>
          <p:nvPr/>
        </p:nvGrpSpPr>
        <p:grpSpPr>
          <a:xfrm>
            <a:off x="1207755" y="614820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0BD80858-6DC8-4EE9-9503-EA6198D275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寿都町</a:t>
              </a:r>
            </a:p>
          </p:txBody>
        </p:sp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B3A1A3EC-8C6B-46BC-A72F-AAB52FBAFF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240E0694-92D9-43C6-AE01-FC77E909A877}"/>
              </a:ext>
            </a:extLst>
          </p:cNvPr>
          <p:cNvGrpSpPr/>
          <p:nvPr/>
        </p:nvGrpSpPr>
        <p:grpSpPr>
          <a:xfrm>
            <a:off x="1723748" y="61444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8D3A7174-C076-41AC-A548-443DC6AA19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蘭越町</a:t>
              </a:r>
            </a:p>
          </p:txBody>
        </p:sp>
        <p:sp>
          <p:nvSpPr>
            <p:cNvPr id="681" name="四角形: 上の 2 つの角を丸める 680">
              <a:extLst>
                <a:ext uri="{FF2B5EF4-FFF2-40B4-BE49-F238E27FC236}">
                  <a16:creationId xmlns:a16="http://schemas.microsoft.com/office/drawing/2014/main" id="{AEEF98B1-701B-48F3-A7F2-3808DC09E6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D46E6CBF-5F0C-42A9-ACDF-E841D4E65949}"/>
              </a:ext>
            </a:extLst>
          </p:cNvPr>
          <p:cNvGrpSpPr/>
          <p:nvPr/>
        </p:nvGrpSpPr>
        <p:grpSpPr>
          <a:xfrm>
            <a:off x="2242861" y="61444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CE87DBBC-F35C-4AFD-9C27-22BA31B637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ニセコ町</a:t>
              </a:r>
            </a:p>
          </p:txBody>
        </p:sp>
        <p:sp>
          <p:nvSpPr>
            <p:cNvPr id="684" name="四角形: 上の 2 つの角を丸める 683">
              <a:extLst>
                <a:ext uri="{FF2B5EF4-FFF2-40B4-BE49-F238E27FC236}">
                  <a16:creationId xmlns:a16="http://schemas.microsoft.com/office/drawing/2014/main" id="{DBCA28A1-4241-4DAD-9C18-3162EC688F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0DF15B21-2FCD-46CE-A570-5C783F50A242}"/>
              </a:ext>
            </a:extLst>
          </p:cNvPr>
          <p:cNvGrpSpPr/>
          <p:nvPr/>
        </p:nvGrpSpPr>
        <p:grpSpPr>
          <a:xfrm>
            <a:off x="1207755" y="580530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9EBB3B6C-4623-4DD1-8E7A-B69EB7801B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倶知安町</a:t>
              </a:r>
            </a:p>
          </p:txBody>
        </p:sp>
        <p:sp>
          <p:nvSpPr>
            <p:cNvPr id="687" name="四角形: 上の 2 つの角を丸める 686">
              <a:extLst>
                <a:ext uri="{FF2B5EF4-FFF2-40B4-BE49-F238E27FC236}">
                  <a16:creationId xmlns:a16="http://schemas.microsoft.com/office/drawing/2014/main" id="{D774F160-6539-4F59-BDA7-E2A48BFD0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80A0D8A2-692B-4F86-921C-1B9F3660BE8A}"/>
              </a:ext>
            </a:extLst>
          </p:cNvPr>
          <p:cNvGrpSpPr/>
          <p:nvPr/>
        </p:nvGrpSpPr>
        <p:grpSpPr>
          <a:xfrm>
            <a:off x="1723748" y="58015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85090414-AFEF-48D9-8DCD-BC56038E9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690" name="四角形: 上の 2 つの角を丸める 689">
              <a:extLst>
                <a:ext uri="{FF2B5EF4-FFF2-40B4-BE49-F238E27FC236}">
                  <a16:creationId xmlns:a16="http://schemas.microsoft.com/office/drawing/2014/main" id="{E2E32944-C09A-4E41-BC06-06E33CB5E3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36D54C8F-CAB1-49FD-8304-6A9355A687D3}"/>
              </a:ext>
            </a:extLst>
          </p:cNvPr>
          <p:cNvGrpSpPr/>
          <p:nvPr/>
        </p:nvGrpSpPr>
        <p:grpSpPr>
          <a:xfrm>
            <a:off x="2242861" y="580150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0EC992B1-781C-4689-86C4-44203CC40A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真狩村</a:t>
              </a:r>
            </a:p>
          </p:txBody>
        </p:sp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E4E5FEA0-6E38-4A88-9170-418AB06C72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4" name="グループ化 693">
            <a:extLst>
              <a:ext uri="{FF2B5EF4-FFF2-40B4-BE49-F238E27FC236}">
                <a16:creationId xmlns:a16="http://schemas.microsoft.com/office/drawing/2014/main" id="{5F8D7CD1-0419-4AC0-9204-0C8EBBBC33C3}"/>
              </a:ext>
            </a:extLst>
          </p:cNvPr>
          <p:cNvGrpSpPr/>
          <p:nvPr/>
        </p:nvGrpSpPr>
        <p:grpSpPr>
          <a:xfrm>
            <a:off x="4036309" y="652719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5" name="四角形: 上の 2 つの角を丸める 694">
              <a:extLst>
                <a:ext uri="{FF2B5EF4-FFF2-40B4-BE49-F238E27FC236}">
                  <a16:creationId xmlns:a16="http://schemas.microsoft.com/office/drawing/2014/main" id="{4CF393BE-CCBF-447D-A911-7B2862BD3F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北広島市</a:t>
              </a:r>
            </a:p>
          </p:txBody>
        </p:sp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18B7C91B-AE37-497D-8741-9E9A172970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86739E52-7390-4479-A78C-07E0694F03E5}"/>
              </a:ext>
            </a:extLst>
          </p:cNvPr>
          <p:cNvGrpSpPr/>
          <p:nvPr/>
        </p:nvGrpSpPr>
        <p:grpSpPr>
          <a:xfrm>
            <a:off x="3343633" y="61349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8" name="四角形: 上の 2 つの角を丸める 697">
              <a:extLst>
                <a:ext uri="{FF2B5EF4-FFF2-40B4-BE49-F238E27FC236}">
                  <a16:creationId xmlns:a16="http://schemas.microsoft.com/office/drawing/2014/main" id="{40A48991-1A3C-44D5-AD9A-1A9148CFBC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喜茂別町</a:t>
              </a:r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60D5F43E-B11E-485D-9AA3-14FB76F16D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314607E7-CBFA-4635-9527-A5E23C5246CE}"/>
              </a:ext>
            </a:extLst>
          </p:cNvPr>
          <p:cNvGrpSpPr/>
          <p:nvPr/>
        </p:nvGrpSpPr>
        <p:grpSpPr>
          <a:xfrm>
            <a:off x="2805471" y="6134986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1" name="四角形: 上の 2 つの角を丸める 700">
              <a:extLst>
                <a:ext uri="{FF2B5EF4-FFF2-40B4-BE49-F238E27FC236}">
                  <a16:creationId xmlns:a16="http://schemas.microsoft.com/office/drawing/2014/main" id="{CF28F4F6-F5B4-40A2-BEC4-5F858D18F6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留寿都村</a:t>
              </a:r>
            </a:p>
          </p:txBody>
        </p:sp>
        <p:sp>
          <p:nvSpPr>
            <p:cNvPr id="702" name="四角形: 上の 2 つの角を丸める 701">
              <a:extLst>
                <a:ext uri="{FF2B5EF4-FFF2-40B4-BE49-F238E27FC236}">
                  <a16:creationId xmlns:a16="http://schemas.microsoft.com/office/drawing/2014/main" id="{A9842D94-D7D8-469C-A07C-18EE1BE3E1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3" name="グループ化 702">
            <a:extLst>
              <a:ext uri="{FF2B5EF4-FFF2-40B4-BE49-F238E27FC236}">
                <a16:creationId xmlns:a16="http://schemas.microsoft.com/office/drawing/2014/main" id="{065E6817-03BD-4C46-83A4-969518E6591E}"/>
              </a:ext>
            </a:extLst>
          </p:cNvPr>
          <p:cNvGrpSpPr/>
          <p:nvPr/>
        </p:nvGrpSpPr>
        <p:grpSpPr>
          <a:xfrm>
            <a:off x="2805471" y="5808570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4" name="四角形: 上の 2 つの角を丸める 703">
              <a:extLst>
                <a:ext uri="{FF2B5EF4-FFF2-40B4-BE49-F238E27FC236}">
                  <a16:creationId xmlns:a16="http://schemas.microsoft.com/office/drawing/2014/main" id="{35C4EB4C-4717-448C-96DE-688DC298FD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京極町</a:t>
              </a:r>
            </a:p>
          </p:txBody>
        </p:sp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37E24117-3A98-4EDD-8A67-11B6CCCEDB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39CB80C2-6D60-42BD-A471-252E38742609}"/>
              </a:ext>
            </a:extLst>
          </p:cNvPr>
          <p:cNvGrpSpPr/>
          <p:nvPr/>
        </p:nvGrpSpPr>
        <p:grpSpPr>
          <a:xfrm>
            <a:off x="3343633" y="581431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7" name="四角形: 上の 2 つの角を丸める 706">
              <a:extLst>
                <a:ext uri="{FF2B5EF4-FFF2-40B4-BE49-F238E27FC236}">
                  <a16:creationId xmlns:a16="http://schemas.microsoft.com/office/drawing/2014/main" id="{EABE340B-6FAC-43D9-B8FB-CCE95A4602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恵庭市</a:t>
              </a:r>
            </a:p>
          </p:txBody>
        </p:sp>
        <p:sp>
          <p:nvSpPr>
            <p:cNvPr id="708" name="四角形: 上の 2 つの角を丸める 707">
              <a:extLst>
                <a:ext uri="{FF2B5EF4-FFF2-40B4-BE49-F238E27FC236}">
                  <a16:creationId xmlns:a16="http://schemas.microsoft.com/office/drawing/2014/main" id="{44FC2578-4970-4C77-8619-C93FEC2C74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BC87E977-DCB2-4A35-A6E3-75DFB7CCCAA4}"/>
              </a:ext>
            </a:extLst>
          </p:cNvPr>
          <p:cNvGrpSpPr/>
          <p:nvPr/>
        </p:nvGrpSpPr>
        <p:grpSpPr>
          <a:xfrm>
            <a:off x="4555422" y="58802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0" name="四角形: 上の 2 つの角を丸める 709">
              <a:extLst>
                <a:ext uri="{FF2B5EF4-FFF2-40B4-BE49-F238E27FC236}">
                  <a16:creationId xmlns:a16="http://schemas.microsoft.com/office/drawing/2014/main" id="{400D5380-3DC6-44A0-B5E1-9BE6B801EA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由仁町</a:t>
              </a:r>
            </a:p>
          </p:txBody>
        </p:sp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6A0D5BBA-2D25-478C-BA2B-9226E27B3D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2" name="グループ化 711">
            <a:extLst>
              <a:ext uri="{FF2B5EF4-FFF2-40B4-BE49-F238E27FC236}">
                <a16:creationId xmlns:a16="http://schemas.microsoft.com/office/drawing/2014/main" id="{98DA0751-6B12-467A-B8FD-B708A792906A}"/>
              </a:ext>
            </a:extLst>
          </p:cNvPr>
          <p:cNvGrpSpPr/>
          <p:nvPr/>
        </p:nvGrpSpPr>
        <p:grpSpPr>
          <a:xfrm>
            <a:off x="5405105" y="44400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3" name="四角形: 上の 2 つの角を丸める 712">
              <a:extLst>
                <a:ext uri="{FF2B5EF4-FFF2-40B4-BE49-F238E27FC236}">
                  <a16:creationId xmlns:a16="http://schemas.microsoft.com/office/drawing/2014/main" id="{6F05AF9D-E3EF-47F7-8E48-EE30685695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東神楽町</a:t>
              </a:r>
            </a:p>
          </p:txBody>
        </p:sp>
        <p:sp>
          <p:nvSpPr>
            <p:cNvPr id="714" name="四角形: 上の 2 つの角を丸める 713">
              <a:extLst>
                <a:ext uri="{FF2B5EF4-FFF2-40B4-BE49-F238E27FC236}">
                  <a16:creationId xmlns:a16="http://schemas.microsoft.com/office/drawing/2014/main" id="{E5704E1F-DCAA-484C-9BF5-F4E018303D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63A62D77-B7F1-4BB7-A5ED-C37D9C493ECD}"/>
              </a:ext>
            </a:extLst>
          </p:cNvPr>
          <p:cNvGrpSpPr/>
          <p:nvPr/>
        </p:nvGrpSpPr>
        <p:grpSpPr>
          <a:xfrm>
            <a:off x="5921098" y="44362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6" name="四角形: 上の 2 つの角を丸める 715">
              <a:extLst>
                <a:ext uri="{FF2B5EF4-FFF2-40B4-BE49-F238E27FC236}">
                  <a16:creationId xmlns:a16="http://schemas.microsoft.com/office/drawing/2014/main" id="{11816238-D4FB-40F2-83D2-A642501EAE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美瑛町</a:t>
              </a:r>
            </a:p>
          </p:txBody>
        </p:sp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A4CC5892-9619-462F-9877-F647CC5E64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421EB890-4973-4881-B1A0-759B06EBA4C4}"/>
              </a:ext>
            </a:extLst>
          </p:cNvPr>
          <p:cNvGrpSpPr/>
          <p:nvPr/>
        </p:nvGrpSpPr>
        <p:grpSpPr>
          <a:xfrm>
            <a:off x="5405105" y="4122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9" name="四角形: 上の 2 つの角を丸める 718">
              <a:extLst>
                <a:ext uri="{FF2B5EF4-FFF2-40B4-BE49-F238E27FC236}">
                  <a16:creationId xmlns:a16="http://schemas.microsoft.com/office/drawing/2014/main" id="{8365724D-84FA-48E3-9F49-A11630EABA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旭川市</a:t>
              </a:r>
            </a:p>
          </p:txBody>
        </p:sp>
        <p:sp>
          <p:nvSpPr>
            <p:cNvPr id="720" name="四角形: 上の 2 つの角を丸める 719">
              <a:extLst>
                <a:ext uri="{FF2B5EF4-FFF2-40B4-BE49-F238E27FC236}">
                  <a16:creationId xmlns:a16="http://schemas.microsoft.com/office/drawing/2014/main" id="{0FD28969-006B-4FB7-88CE-88BD68A8A8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1" name="グループ化 720">
            <a:extLst>
              <a:ext uri="{FF2B5EF4-FFF2-40B4-BE49-F238E27FC236}">
                <a16:creationId xmlns:a16="http://schemas.microsoft.com/office/drawing/2014/main" id="{705E330E-7C4F-4D1E-9428-3C020FA7A280}"/>
              </a:ext>
            </a:extLst>
          </p:cNvPr>
          <p:cNvGrpSpPr/>
          <p:nvPr/>
        </p:nvGrpSpPr>
        <p:grpSpPr>
          <a:xfrm>
            <a:off x="5921098" y="411875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2" name="四角形: 上の 2 つの角を丸める 721">
              <a:extLst>
                <a:ext uri="{FF2B5EF4-FFF2-40B4-BE49-F238E27FC236}">
                  <a16:creationId xmlns:a16="http://schemas.microsoft.com/office/drawing/2014/main" id="{27062474-9F8B-4900-9E94-215E44DD44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東川町</a:t>
              </a:r>
            </a:p>
          </p:txBody>
        </p:sp>
        <p:sp>
          <p:nvSpPr>
            <p:cNvPr id="723" name="四角形: 上の 2 つの角を丸める 722">
              <a:extLst>
                <a:ext uri="{FF2B5EF4-FFF2-40B4-BE49-F238E27FC236}">
                  <a16:creationId xmlns:a16="http://schemas.microsoft.com/office/drawing/2014/main" id="{57EB6858-1309-49CF-A9A9-EA61D7F290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30C13BE7-C99B-4330-8F3A-6AE8ECC84B22}"/>
              </a:ext>
            </a:extLst>
          </p:cNvPr>
          <p:cNvGrpSpPr/>
          <p:nvPr/>
        </p:nvGrpSpPr>
        <p:grpSpPr>
          <a:xfrm>
            <a:off x="5951174" y="50750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5" name="四角形: 上の 2 つの角を丸める 724">
              <a:extLst>
                <a:ext uri="{FF2B5EF4-FFF2-40B4-BE49-F238E27FC236}">
                  <a16:creationId xmlns:a16="http://schemas.microsoft.com/office/drawing/2014/main" id="{C0746640-AE6A-4727-8C5C-3C691FF176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中富良野町</a:t>
              </a:r>
            </a:p>
          </p:txBody>
        </p:sp>
        <p:sp>
          <p:nvSpPr>
            <p:cNvPr id="726" name="四角形: 上の 2 つの角を丸める 725">
              <a:extLst>
                <a:ext uri="{FF2B5EF4-FFF2-40B4-BE49-F238E27FC236}">
                  <a16:creationId xmlns:a16="http://schemas.microsoft.com/office/drawing/2014/main" id="{CDABC7A4-AB8C-402C-979C-779E416E0C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B8AE3147-53C4-4AFD-9084-FB4C1AB59674}"/>
              </a:ext>
            </a:extLst>
          </p:cNvPr>
          <p:cNvGrpSpPr/>
          <p:nvPr/>
        </p:nvGrpSpPr>
        <p:grpSpPr>
          <a:xfrm>
            <a:off x="5952028" y="47575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8" name="四角形: 上の 2 つの角を丸める 727">
              <a:extLst>
                <a:ext uri="{FF2B5EF4-FFF2-40B4-BE49-F238E27FC236}">
                  <a16:creationId xmlns:a16="http://schemas.microsoft.com/office/drawing/2014/main" id="{0EB3FF01-EC4D-415C-B794-B7A9011C7A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上富良野町</a:t>
              </a:r>
            </a:p>
          </p:txBody>
        </p:sp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96EA9566-C655-4478-BABB-25D7D6EAEB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46ABF5DE-7AB3-48DB-B461-BF21D0627542}"/>
              </a:ext>
            </a:extLst>
          </p:cNvPr>
          <p:cNvGrpSpPr/>
          <p:nvPr/>
        </p:nvGrpSpPr>
        <p:grpSpPr>
          <a:xfrm>
            <a:off x="4197944" y="38630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1" name="四角形: 上の 2 つの角を丸める 730">
              <a:extLst>
                <a:ext uri="{FF2B5EF4-FFF2-40B4-BE49-F238E27FC236}">
                  <a16:creationId xmlns:a16="http://schemas.microsoft.com/office/drawing/2014/main" id="{E5EFF4DF-7173-440C-925B-B38E02FF24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北竜町</a:t>
              </a:r>
            </a:p>
          </p:txBody>
        </p:sp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E9359781-2984-45D7-B43D-51959C84E4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3" name="グループ化 732">
            <a:extLst>
              <a:ext uri="{FF2B5EF4-FFF2-40B4-BE49-F238E27FC236}">
                <a16:creationId xmlns:a16="http://schemas.microsoft.com/office/drawing/2014/main" id="{067F9DAC-F46A-48F9-8A5A-1795B71DA67C}"/>
              </a:ext>
            </a:extLst>
          </p:cNvPr>
          <p:cNvGrpSpPr/>
          <p:nvPr/>
        </p:nvGrpSpPr>
        <p:grpSpPr>
          <a:xfrm>
            <a:off x="4718644" y="38630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4" name="四角形: 上の 2 つの角を丸める 733">
              <a:extLst>
                <a:ext uri="{FF2B5EF4-FFF2-40B4-BE49-F238E27FC236}">
                  <a16:creationId xmlns:a16="http://schemas.microsoft.com/office/drawing/2014/main" id="{4D61592B-D45F-4BF4-9E5D-B4E0943AF3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秩父別町</a:t>
              </a:r>
            </a:p>
          </p:txBody>
        </p:sp>
        <p:sp>
          <p:nvSpPr>
            <p:cNvPr id="735" name="四角形: 上の 2 つの角を丸める 734">
              <a:extLst>
                <a:ext uri="{FF2B5EF4-FFF2-40B4-BE49-F238E27FC236}">
                  <a16:creationId xmlns:a16="http://schemas.microsoft.com/office/drawing/2014/main" id="{EC0E22A2-E215-426B-9565-D3246E0CE7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966CCA0C-F581-40E4-AAFF-FC6644487F8E}"/>
              </a:ext>
            </a:extLst>
          </p:cNvPr>
          <p:cNvGrpSpPr/>
          <p:nvPr/>
        </p:nvGrpSpPr>
        <p:grpSpPr>
          <a:xfrm>
            <a:off x="3284508" y="44908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7" name="四角形: 上の 2 つの角を丸める 736">
              <a:extLst>
                <a:ext uri="{FF2B5EF4-FFF2-40B4-BE49-F238E27FC236}">
                  <a16:creationId xmlns:a16="http://schemas.microsoft.com/office/drawing/2014/main" id="{096037FE-2FF4-4E0A-AF07-F08F80E501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新十津川町</a:t>
              </a:r>
            </a:p>
          </p:txBody>
        </p:sp>
        <p:sp>
          <p:nvSpPr>
            <p:cNvPr id="738" name="四角形: 上の 2 つの角を丸める 737">
              <a:extLst>
                <a:ext uri="{FF2B5EF4-FFF2-40B4-BE49-F238E27FC236}">
                  <a16:creationId xmlns:a16="http://schemas.microsoft.com/office/drawing/2014/main" id="{8DF3DA1A-8BD0-4636-BB7F-B43C1FB4E6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5CE7058F-0A26-4D92-9818-3CFAF3340031}"/>
              </a:ext>
            </a:extLst>
          </p:cNvPr>
          <p:cNvGrpSpPr/>
          <p:nvPr/>
        </p:nvGrpSpPr>
        <p:grpSpPr>
          <a:xfrm>
            <a:off x="3284508" y="4173351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0" name="四角形: 上の 2 つの角を丸める 739">
              <a:extLst>
                <a:ext uri="{FF2B5EF4-FFF2-40B4-BE49-F238E27FC236}">
                  <a16:creationId xmlns:a16="http://schemas.microsoft.com/office/drawing/2014/main" id="{719CC4A9-6D64-4EB5-9DA5-B0CE5FF6E9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雨竜町</a:t>
              </a:r>
            </a:p>
          </p:txBody>
        </p:sp>
        <p:sp>
          <p:nvSpPr>
            <p:cNvPr id="741" name="四角形: 上の 2 つの角を丸める 740">
              <a:extLst>
                <a:ext uri="{FF2B5EF4-FFF2-40B4-BE49-F238E27FC236}">
                  <a16:creationId xmlns:a16="http://schemas.microsoft.com/office/drawing/2014/main" id="{F46D9371-A3D6-46A5-B8DA-9F6E6FC047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2" name="グループ化 741">
            <a:extLst>
              <a:ext uri="{FF2B5EF4-FFF2-40B4-BE49-F238E27FC236}">
                <a16:creationId xmlns:a16="http://schemas.microsoft.com/office/drawing/2014/main" id="{854B2D7C-06EC-4CC3-8168-62D23039944F}"/>
              </a:ext>
            </a:extLst>
          </p:cNvPr>
          <p:cNvGrpSpPr/>
          <p:nvPr/>
        </p:nvGrpSpPr>
        <p:grpSpPr>
          <a:xfrm>
            <a:off x="5077183" y="58759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3" name="四角形: 上の 2 つの角を丸める 742">
              <a:extLst>
                <a:ext uri="{FF2B5EF4-FFF2-40B4-BE49-F238E27FC236}">
                  <a16:creationId xmlns:a16="http://schemas.microsoft.com/office/drawing/2014/main" id="{A58C6EFE-DF51-458D-A194-EB8425E9BA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芦別市</a:t>
              </a:r>
            </a:p>
          </p:txBody>
        </p:sp>
        <p:sp>
          <p:nvSpPr>
            <p:cNvPr id="744" name="四角形: 上の 2 つの角を丸める 743">
              <a:extLst>
                <a:ext uri="{FF2B5EF4-FFF2-40B4-BE49-F238E27FC236}">
                  <a16:creationId xmlns:a16="http://schemas.microsoft.com/office/drawing/2014/main" id="{BA13ED77-22CB-4C44-A44B-2E3D762C3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7E3339E7-F24A-4D78-B8B2-F8102A525D01}"/>
              </a:ext>
            </a:extLst>
          </p:cNvPr>
          <p:cNvGrpSpPr/>
          <p:nvPr/>
        </p:nvGrpSpPr>
        <p:grpSpPr>
          <a:xfrm>
            <a:off x="5077183" y="554571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6" name="四角形: 上の 2 つの角を丸める 745">
              <a:extLst>
                <a:ext uri="{FF2B5EF4-FFF2-40B4-BE49-F238E27FC236}">
                  <a16:creationId xmlns:a16="http://schemas.microsoft.com/office/drawing/2014/main" id="{AF7FCCEC-7946-439A-906E-BC7DF6195E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三笠市</a:t>
              </a:r>
            </a:p>
          </p:txBody>
        </p:sp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86F3DA3B-F7F0-4837-9FA6-B0E1FED482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A56E87FA-4F5A-4A71-9F11-D9C0893980C1}"/>
              </a:ext>
            </a:extLst>
          </p:cNvPr>
          <p:cNvGrpSpPr/>
          <p:nvPr/>
        </p:nvGrpSpPr>
        <p:grpSpPr>
          <a:xfrm>
            <a:off x="5427256" y="5221864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9" name="四角形: 上の 2 つの角を丸める 748">
              <a:extLst>
                <a:ext uri="{FF2B5EF4-FFF2-40B4-BE49-F238E27FC236}">
                  <a16:creationId xmlns:a16="http://schemas.microsoft.com/office/drawing/2014/main" id="{CAF9831C-B701-4094-A8F7-FB961B1502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歌志内市</a:t>
              </a:r>
            </a:p>
          </p:txBody>
        </p:sp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114FB969-1055-4EAC-9E63-92D71A05A3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BE162810-2A8C-4CE9-A661-C215AB0AC48B}"/>
              </a:ext>
            </a:extLst>
          </p:cNvPr>
          <p:cNvGrpSpPr/>
          <p:nvPr/>
        </p:nvGrpSpPr>
        <p:grpSpPr>
          <a:xfrm>
            <a:off x="3835505" y="41835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2" name="四角形: 上の 2 つの角を丸める 751">
              <a:extLst>
                <a:ext uri="{FF2B5EF4-FFF2-40B4-BE49-F238E27FC236}">
                  <a16:creationId xmlns:a16="http://schemas.microsoft.com/office/drawing/2014/main" id="{FEDE51CD-B99A-416F-9BA5-8718F75107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新篠津村</a:t>
              </a:r>
            </a:p>
          </p:txBody>
        </p:sp>
        <p:sp>
          <p:nvSpPr>
            <p:cNvPr id="753" name="四角形: 上の 2 つの角を丸める 752">
              <a:extLst>
                <a:ext uri="{FF2B5EF4-FFF2-40B4-BE49-F238E27FC236}">
                  <a16:creationId xmlns:a16="http://schemas.microsoft.com/office/drawing/2014/main" id="{A9594853-420E-4A3F-B474-B943BBAEDE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4" name="グループ化 753">
            <a:extLst>
              <a:ext uri="{FF2B5EF4-FFF2-40B4-BE49-F238E27FC236}">
                <a16:creationId xmlns:a16="http://schemas.microsoft.com/office/drawing/2014/main" id="{AC10C7F9-36FA-40C3-8B90-B8F411F8AD29}"/>
              </a:ext>
            </a:extLst>
          </p:cNvPr>
          <p:cNvGrpSpPr/>
          <p:nvPr/>
        </p:nvGrpSpPr>
        <p:grpSpPr>
          <a:xfrm>
            <a:off x="4356694" y="41868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5" name="四角形: 上の 2 つの角を丸める 754">
              <a:extLst>
                <a:ext uri="{FF2B5EF4-FFF2-40B4-BE49-F238E27FC236}">
                  <a16:creationId xmlns:a16="http://schemas.microsoft.com/office/drawing/2014/main" id="{DB79A1C0-626B-4CE2-BA58-2E3B213BAB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月形町</a:t>
              </a:r>
            </a:p>
          </p:txBody>
        </p:sp>
        <p:sp>
          <p:nvSpPr>
            <p:cNvPr id="756" name="四角形: 上の 2 つの角を丸める 755">
              <a:extLst>
                <a:ext uri="{FF2B5EF4-FFF2-40B4-BE49-F238E27FC236}">
                  <a16:creationId xmlns:a16="http://schemas.microsoft.com/office/drawing/2014/main" id="{79A4752A-A52E-4197-92FA-B3191839A4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FEDDF63E-04E9-4283-A6EC-BAB993D43649}"/>
              </a:ext>
            </a:extLst>
          </p:cNvPr>
          <p:cNvGrpSpPr/>
          <p:nvPr/>
        </p:nvGrpSpPr>
        <p:grpSpPr>
          <a:xfrm>
            <a:off x="4877394" y="41868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8" name="四角形: 上の 2 つの角を丸める 757">
              <a:extLst>
                <a:ext uri="{FF2B5EF4-FFF2-40B4-BE49-F238E27FC236}">
                  <a16:creationId xmlns:a16="http://schemas.microsoft.com/office/drawing/2014/main" id="{EBDC32DB-7CAA-4BBD-9300-5616D780EB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奈井江町</a:t>
              </a:r>
            </a:p>
          </p:txBody>
        </p:sp>
        <p:sp>
          <p:nvSpPr>
            <p:cNvPr id="759" name="四角形: 上の 2 つの角を丸める 758">
              <a:extLst>
                <a:ext uri="{FF2B5EF4-FFF2-40B4-BE49-F238E27FC236}">
                  <a16:creationId xmlns:a16="http://schemas.microsoft.com/office/drawing/2014/main" id="{D218EF5A-3F3A-4337-8AAA-FC971BFC57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3686D929-B053-490E-A9D4-4F0993B60D39}"/>
              </a:ext>
            </a:extLst>
          </p:cNvPr>
          <p:cNvGrpSpPr/>
          <p:nvPr/>
        </p:nvGrpSpPr>
        <p:grpSpPr>
          <a:xfrm>
            <a:off x="3835505" y="45137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1" name="四角形: 上の 2 つの角を丸める 760">
              <a:extLst>
                <a:ext uri="{FF2B5EF4-FFF2-40B4-BE49-F238E27FC236}">
                  <a16:creationId xmlns:a16="http://schemas.microsoft.com/office/drawing/2014/main" id="{B363162B-CB60-45D3-A4E6-9165ABEAC6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岩見沢市</a:t>
              </a:r>
            </a:p>
          </p:txBody>
        </p:sp>
        <p:sp>
          <p:nvSpPr>
            <p:cNvPr id="762" name="四角形: 上の 2 つの角を丸める 761">
              <a:extLst>
                <a:ext uri="{FF2B5EF4-FFF2-40B4-BE49-F238E27FC236}">
                  <a16:creationId xmlns:a16="http://schemas.microsoft.com/office/drawing/2014/main" id="{CCA6D93B-21DC-4060-A167-EDE57BC4D8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5BDFF43B-F21F-451F-8050-544B4C042D0A}"/>
              </a:ext>
            </a:extLst>
          </p:cNvPr>
          <p:cNvGrpSpPr/>
          <p:nvPr/>
        </p:nvGrpSpPr>
        <p:grpSpPr>
          <a:xfrm>
            <a:off x="4356694" y="4517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4" name="四角形: 上の 2 つの角を丸める 763">
              <a:extLst>
                <a:ext uri="{FF2B5EF4-FFF2-40B4-BE49-F238E27FC236}">
                  <a16:creationId xmlns:a16="http://schemas.microsoft.com/office/drawing/2014/main" id="{58B4ACC5-A6C0-4B79-983A-94D64F7D07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当別町</a:t>
              </a:r>
            </a:p>
          </p:txBody>
        </p:sp>
        <p:sp>
          <p:nvSpPr>
            <p:cNvPr id="765" name="四角形: 上の 2 つの角を丸める 764">
              <a:extLst>
                <a:ext uri="{FF2B5EF4-FFF2-40B4-BE49-F238E27FC236}">
                  <a16:creationId xmlns:a16="http://schemas.microsoft.com/office/drawing/2014/main" id="{95E87FF6-A7F5-44F4-A5C7-94F6B5F80E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C95449ED-0C50-4489-A37E-B81EE109F5E6}"/>
              </a:ext>
            </a:extLst>
          </p:cNvPr>
          <p:cNvGrpSpPr/>
          <p:nvPr/>
        </p:nvGrpSpPr>
        <p:grpSpPr>
          <a:xfrm>
            <a:off x="4877394" y="45170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7" name="四角形: 上の 2 つの角を丸める 766">
              <a:extLst>
                <a:ext uri="{FF2B5EF4-FFF2-40B4-BE49-F238E27FC236}">
                  <a16:creationId xmlns:a16="http://schemas.microsoft.com/office/drawing/2014/main" id="{91615CB5-930D-4C5A-B329-DE2C1951F8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美唄市</a:t>
              </a:r>
            </a:p>
          </p:txBody>
        </p:sp>
        <p:sp>
          <p:nvSpPr>
            <p:cNvPr id="768" name="四角形: 上の 2 つの角を丸める 767">
              <a:extLst>
                <a:ext uri="{FF2B5EF4-FFF2-40B4-BE49-F238E27FC236}">
                  <a16:creationId xmlns:a16="http://schemas.microsoft.com/office/drawing/2014/main" id="{B3EE99B3-C115-4B0E-9650-589FFBC5FD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64D6BDFA-72CA-40FC-B7ED-67B942C93C6D}"/>
              </a:ext>
            </a:extLst>
          </p:cNvPr>
          <p:cNvGrpSpPr/>
          <p:nvPr/>
        </p:nvGrpSpPr>
        <p:grpSpPr>
          <a:xfrm>
            <a:off x="5424317" y="4847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0" name="四角形: 上の 2 つの角を丸める 769">
              <a:extLst>
                <a:ext uri="{FF2B5EF4-FFF2-40B4-BE49-F238E27FC236}">
                  <a16:creationId xmlns:a16="http://schemas.microsoft.com/office/drawing/2014/main" id="{1DC37708-C7F8-480D-9D10-64B240C744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上砂川町</a:t>
              </a:r>
            </a:p>
          </p:txBody>
        </p:sp>
        <p:sp>
          <p:nvSpPr>
            <p:cNvPr id="771" name="四角形: 上の 2 つの角を丸める 770">
              <a:extLst>
                <a:ext uri="{FF2B5EF4-FFF2-40B4-BE49-F238E27FC236}">
                  <a16:creationId xmlns:a16="http://schemas.microsoft.com/office/drawing/2014/main" id="{A57D3CC9-CFCD-44E0-B86E-BEEDF53DCE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91F9A4C2-E5A6-4248-96C1-D8D4A589698F}"/>
              </a:ext>
            </a:extLst>
          </p:cNvPr>
          <p:cNvGrpSpPr/>
          <p:nvPr/>
        </p:nvGrpSpPr>
        <p:grpSpPr>
          <a:xfrm>
            <a:off x="4036309" y="620969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3" name="四角形: 上の 2 つの角を丸める 772">
              <a:extLst>
                <a:ext uri="{FF2B5EF4-FFF2-40B4-BE49-F238E27FC236}">
                  <a16:creationId xmlns:a16="http://schemas.microsoft.com/office/drawing/2014/main" id="{4B057980-AF8F-4D05-A1CD-6C821E70F9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長沼町</a:t>
              </a:r>
            </a:p>
          </p:txBody>
        </p:sp>
        <p:sp>
          <p:nvSpPr>
            <p:cNvPr id="774" name="四角形: 上の 2 つの角を丸める 773">
              <a:extLst>
                <a:ext uri="{FF2B5EF4-FFF2-40B4-BE49-F238E27FC236}">
                  <a16:creationId xmlns:a16="http://schemas.microsoft.com/office/drawing/2014/main" id="{BC2EAEA7-8AC6-40BD-BC3B-08438CC6BC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180D4AC8-C07E-4262-A833-FEF7AEDF3334}"/>
              </a:ext>
            </a:extLst>
          </p:cNvPr>
          <p:cNvGrpSpPr/>
          <p:nvPr/>
        </p:nvGrpSpPr>
        <p:grpSpPr>
          <a:xfrm>
            <a:off x="4036309" y="58858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6" name="四角形: 上の 2 つの角を丸める 775">
              <a:extLst>
                <a:ext uri="{FF2B5EF4-FFF2-40B4-BE49-F238E27FC236}">
                  <a16:creationId xmlns:a16="http://schemas.microsoft.com/office/drawing/2014/main" id="{CC286958-7CD0-4CA3-BFDD-F62D51AEEB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南幌町</a:t>
              </a:r>
            </a:p>
          </p:txBody>
        </p:sp>
        <p:sp>
          <p:nvSpPr>
            <p:cNvPr id="777" name="四角形: 上の 2 つの角を丸める 776">
              <a:extLst>
                <a:ext uri="{FF2B5EF4-FFF2-40B4-BE49-F238E27FC236}">
                  <a16:creationId xmlns:a16="http://schemas.microsoft.com/office/drawing/2014/main" id="{2A4386AE-81EA-4EF4-BFC1-35E2044B7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4FAFE56B-1289-45D3-9136-9AFE13C66484}"/>
              </a:ext>
            </a:extLst>
          </p:cNvPr>
          <p:cNvGrpSpPr/>
          <p:nvPr/>
        </p:nvGrpSpPr>
        <p:grpSpPr>
          <a:xfrm>
            <a:off x="4555422" y="5550087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931143CD-DAAA-4F9C-9BF2-E29BB6C0DF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栗山町</a:t>
              </a:r>
            </a:p>
          </p:txBody>
        </p:sp>
        <p:sp>
          <p:nvSpPr>
            <p:cNvPr id="780" name="四角形: 上の 2 つの角を丸める 779">
              <a:extLst>
                <a:ext uri="{FF2B5EF4-FFF2-40B4-BE49-F238E27FC236}">
                  <a16:creationId xmlns:a16="http://schemas.microsoft.com/office/drawing/2014/main" id="{C7DCC644-31D2-4411-BD83-9033E9C5A2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0192AEE4-5098-4B9A-B167-C0A912A654E9}"/>
              </a:ext>
            </a:extLst>
          </p:cNvPr>
          <p:cNvGrpSpPr/>
          <p:nvPr/>
        </p:nvGrpSpPr>
        <p:grpSpPr>
          <a:xfrm>
            <a:off x="4036309" y="5555642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2" name="四角形: 上の 2 つの角を丸める 781">
              <a:extLst>
                <a:ext uri="{FF2B5EF4-FFF2-40B4-BE49-F238E27FC236}">
                  <a16:creationId xmlns:a16="http://schemas.microsoft.com/office/drawing/2014/main" id="{60AF517F-D3EB-42AF-8F0B-9D3AE0534B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江別市</a:t>
              </a:r>
            </a:p>
          </p:txBody>
        </p:sp>
        <p:sp>
          <p:nvSpPr>
            <p:cNvPr id="783" name="四角形: 上の 2 つの角を丸める 782">
              <a:extLst>
                <a:ext uri="{FF2B5EF4-FFF2-40B4-BE49-F238E27FC236}">
                  <a16:creationId xmlns:a16="http://schemas.microsoft.com/office/drawing/2014/main" id="{14B3D193-A141-411E-8B4F-ECE4A216EA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B21DE4C8-C335-45A5-939E-9EA17A5881CB}"/>
              </a:ext>
            </a:extLst>
          </p:cNvPr>
          <p:cNvGrpSpPr/>
          <p:nvPr/>
        </p:nvGrpSpPr>
        <p:grpSpPr>
          <a:xfrm>
            <a:off x="3835505" y="48502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D12B42FE-A442-4A00-8ACF-B4D28FD981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妹背牛町</a:t>
              </a:r>
            </a:p>
          </p:txBody>
        </p:sp>
        <p:sp>
          <p:nvSpPr>
            <p:cNvPr id="786" name="四角形: 上の 2 つの角を丸める 785">
              <a:extLst>
                <a:ext uri="{FF2B5EF4-FFF2-40B4-BE49-F238E27FC236}">
                  <a16:creationId xmlns:a16="http://schemas.microsoft.com/office/drawing/2014/main" id="{E86CACFC-6656-458F-A9B6-4148B505A5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7" name="グループ化 786">
            <a:extLst>
              <a:ext uri="{FF2B5EF4-FFF2-40B4-BE49-F238E27FC236}">
                <a16:creationId xmlns:a16="http://schemas.microsoft.com/office/drawing/2014/main" id="{F5824D32-E2E8-4213-9E60-AD07E30ED060}"/>
              </a:ext>
            </a:extLst>
          </p:cNvPr>
          <p:cNvGrpSpPr/>
          <p:nvPr/>
        </p:nvGrpSpPr>
        <p:grpSpPr>
          <a:xfrm>
            <a:off x="4356694" y="48536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8" name="四角形: 上の 2 つの角を丸める 787">
              <a:extLst>
                <a:ext uri="{FF2B5EF4-FFF2-40B4-BE49-F238E27FC236}">
                  <a16:creationId xmlns:a16="http://schemas.microsoft.com/office/drawing/2014/main" id="{D22B4FF1-9EF3-4157-BD29-970BB548B6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砂川市</a:t>
              </a:r>
            </a:p>
          </p:txBody>
        </p:sp>
        <p:sp>
          <p:nvSpPr>
            <p:cNvPr id="789" name="四角形: 上の 2 つの角を丸める 788">
              <a:extLst>
                <a:ext uri="{FF2B5EF4-FFF2-40B4-BE49-F238E27FC236}">
                  <a16:creationId xmlns:a16="http://schemas.microsoft.com/office/drawing/2014/main" id="{F50E09C1-58EF-4442-BBA1-D7868DCC5D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0" name="グループ化 789">
            <a:extLst>
              <a:ext uri="{FF2B5EF4-FFF2-40B4-BE49-F238E27FC236}">
                <a16:creationId xmlns:a16="http://schemas.microsoft.com/office/drawing/2014/main" id="{248A684F-5682-4C93-B497-0D86F3EB185D}"/>
              </a:ext>
            </a:extLst>
          </p:cNvPr>
          <p:cNvGrpSpPr/>
          <p:nvPr/>
        </p:nvGrpSpPr>
        <p:grpSpPr>
          <a:xfrm>
            <a:off x="4877394" y="48536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1" name="四角形: 上の 2 つの角を丸める 790">
              <a:extLst>
                <a:ext uri="{FF2B5EF4-FFF2-40B4-BE49-F238E27FC236}">
                  <a16:creationId xmlns:a16="http://schemas.microsoft.com/office/drawing/2014/main" id="{364C4C14-74DC-46DC-A467-C31523715D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深川市</a:t>
              </a:r>
            </a:p>
          </p:txBody>
        </p:sp>
        <p:sp>
          <p:nvSpPr>
            <p:cNvPr id="792" name="四角形: 上の 2 つの角を丸める 791">
              <a:extLst>
                <a:ext uri="{FF2B5EF4-FFF2-40B4-BE49-F238E27FC236}">
                  <a16:creationId xmlns:a16="http://schemas.microsoft.com/office/drawing/2014/main" id="{678D0D4F-021B-4897-9FCD-DE9C539FE5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9E75652B-6112-4498-931E-C3D85AAFF124}"/>
              </a:ext>
            </a:extLst>
          </p:cNvPr>
          <p:cNvGrpSpPr/>
          <p:nvPr/>
        </p:nvGrpSpPr>
        <p:grpSpPr>
          <a:xfrm>
            <a:off x="3835505" y="518046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4" name="四角形: 上の 2 つの角を丸める 793">
              <a:extLst>
                <a:ext uri="{FF2B5EF4-FFF2-40B4-BE49-F238E27FC236}">
                  <a16:creationId xmlns:a16="http://schemas.microsoft.com/office/drawing/2014/main" id="{52D1BFA0-49F3-4B0F-A847-D7AC0F342F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滝川市</a:t>
              </a:r>
            </a:p>
          </p:txBody>
        </p:sp>
        <p:sp>
          <p:nvSpPr>
            <p:cNvPr id="795" name="四角形: 上の 2 つの角を丸める 794">
              <a:extLst>
                <a:ext uri="{FF2B5EF4-FFF2-40B4-BE49-F238E27FC236}">
                  <a16:creationId xmlns:a16="http://schemas.microsoft.com/office/drawing/2014/main" id="{77346ED6-0D62-4709-B4C3-ADE7E3D802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EB55A03C-77F0-4185-AE31-9060F083F939}"/>
              </a:ext>
            </a:extLst>
          </p:cNvPr>
          <p:cNvGrpSpPr/>
          <p:nvPr/>
        </p:nvGrpSpPr>
        <p:grpSpPr>
          <a:xfrm>
            <a:off x="4356694" y="5183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7" name="四角形: 上の 2 つの角を丸める 796">
              <a:extLst>
                <a:ext uri="{FF2B5EF4-FFF2-40B4-BE49-F238E27FC236}">
                  <a16:creationId xmlns:a16="http://schemas.microsoft.com/office/drawing/2014/main" id="{5A322C7A-EF43-4850-A44D-6D046638DB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浦臼町</a:t>
              </a:r>
            </a:p>
          </p:txBody>
        </p:sp>
        <p:sp>
          <p:nvSpPr>
            <p:cNvPr id="798" name="四角形: 上の 2 つの角を丸める 797">
              <a:extLst>
                <a:ext uri="{FF2B5EF4-FFF2-40B4-BE49-F238E27FC236}">
                  <a16:creationId xmlns:a16="http://schemas.microsoft.com/office/drawing/2014/main" id="{F4A9F012-88A2-49D9-A879-AFB824FD95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25B9301A-3882-4B26-A35E-21E3FCF7046B}"/>
              </a:ext>
            </a:extLst>
          </p:cNvPr>
          <p:cNvGrpSpPr/>
          <p:nvPr/>
        </p:nvGrpSpPr>
        <p:grpSpPr>
          <a:xfrm>
            <a:off x="4877394" y="5183813"/>
            <a:ext cx="491504" cy="29370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0" name="四角形: 上の 2 つの角を丸める 799">
              <a:extLst>
                <a:ext uri="{FF2B5EF4-FFF2-40B4-BE49-F238E27FC236}">
                  <a16:creationId xmlns:a16="http://schemas.microsoft.com/office/drawing/2014/main" id="{AAE0A80E-C99C-4507-A878-A7BCF7EAE2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600" spc="50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赤平市</a:t>
              </a:r>
            </a:p>
          </p:txBody>
        </p:sp>
        <p:sp>
          <p:nvSpPr>
            <p:cNvPr id="801" name="四角形: 上の 2 つの角を丸める 800">
              <a:extLst>
                <a:ext uri="{FF2B5EF4-FFF2-40B4-BE49-F238E27FC236}">
                  <a16:creationId xmlns:a16="http://schemas.microsoft.com/office/drawing/2014/main" id="{9456E021-7419-4EC0-A007-284A03CBD3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02" name="テキスト ボックス 801">
            <a:extLst>
              <a:ext uri="{FF2B5EF4-FFF2-40B4-BE49-F238E27FC236}">
                <a16:creationId xmlns:a16="http://schemas.microsoft.com/office/drawing/2014/main" id="{485B5F5A-2D1A-4FC9-B7BF-F3861D801410}"/>
              </a:ext>
            </a:extLst>
          </p:cNvPr>
          <p:cNvSpPr txBox="1"/>
          <p:nvPr/>
        </p:nvSpPr>
        <p:spPr>
          <a:xfrm>
            <a:off x="11471606" y="601322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札幌市</a:t>
            </a:r>
          </a:p>
        </p:txBody>
      </p:sp>
    </p:spTree>
    <p:extLst>
      <p:ext uri="{BB962C8B-B14F-4D97-AF65-F5344CB8AC3E}">
        <p14:creationId xmlns:p14="http://schemas.microsoft.com/office/powerpoint/2010/main" val="392366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4181</TotalTime>
  <Words>1608</Words>
  <Application>Microsoft Office PowerPoint</Application>
  <PresentationFormat>A3 297x420 mm</PresentationFormat>
  <Paragraphs>1544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dmap001_北海道の市区町村別の数値入力データマップ</dc:title>
  <dc:subject>dmap001_北海道の市区町村別の数値入力データマップ</dc:subject>
  <dc:creator>でじけろお</dc:creator>
  <cp:revision>1</cp:revision>
  <dcterms:created xsi:type="dcterms:W3CDTF">2011-09-01T12:09:10Z</dcterms:created>
  <dcterms:modified xsi:type="dcterms:W3CDTF">2022-04-11T10:00:34Z</dcterms:modified>
  <cp:version>1</cp:version>
</cp:coreProperties>
</file>